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435600" cy="7607300"/>
  <p:notesSz cx="5435600" cy="7607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AB22F1-7824-47D7-A160-765E10D98FD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>
        <p:scale>
          <a:sx n="106" d="100"/>
          <a:sy n="106" d="100"/>
        </p:scale>
        <p:origin x="-329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719" y="2358263"/>
            <a:ext cx="4620799" cy="15975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15435" y="4260092"/>
            <a:ext cx="3805364" cy="1901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8/23/2021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8/23/2021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1811" y="1749679"/>
            <a:ext cx="2364762" cy="50208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99660" y="1749679"/>
            <a:ext cx="2364762" cy="50208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8/23/2021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8/23/2021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8/23/2021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811" y="304295"/>
            <a:ext cx="4892611" cy="12171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811" y="1749679"/>
            <a:ext cx="4892611" cy="50208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48321" y="7074793"/>
            <a:ext cx="1739595" cy="3803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1811" y="7074793"/>
            <a:ext cx="1250334" cy="3803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8/23/2021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623948" y="6979469"/>
            <a:ext cx="187985" cy="1812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396"/>
            <a:fld id="{81D60167-4931-47E6-BA6A-407CBD079E47}" type="slidenum">
              <a:rPr lang="ru-RU" sz="1100" b="1" spc="35" smtClean="0">
                <a:solidFill>
                  <a:srgbClr val="253A78"/>
                </a:solidFill>
                <a:latin typeface="Arial"/>
                <a:cs typeface="Arial"/>
              </a:rPr>
              <a:pPr marL="25396"/>
              <a:t>‹#›</a:t>
            </a:fld>
            <a:endParaRPr lang="ru-RU" sz="11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26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7" indent="-228567" algn="l" defTabSz="91426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0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4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7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0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4" indent="-228567" algn="l" defTabSz="9142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5901" y="2782337"/>
            <a:ext cx="3744595" cy="1724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862839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акими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ументами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 marL="12698" marR="68570">
              <a:lnSpc>
                <a:spcPts val="1260"/>
              </a:lnSpc>
            </a:pPr>
            <a:r>
              <a:rPr sz="1100" spc="140" dirty="0">
                <a:latin typeface="Arial"/>
                <a:cs typeface="Arial"/>
              </a:rPr>
              <a:t>Ф</a:t>
            </a:r>
            <a:r>
              <a:rPr sz="1100" spc="70" dirty="0">
                <a:latin typeface="Arial"/>
                <a:cs typeface="Arial"/>
              </a:rPr>
              <a:t>З-№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1</a:t>
            </a:r>
            <a:r>
              <a:rPr sz="1100" spc="-120" dirty="0">
                <a:latin typeface="Arial"/>
                <a:cs typeface="Arial"/>
              </a:rPr>
              <a:t>7</a:t>
            </a:r>
            <a:r>
              <a:rPr sz="1100" spc="85" dirty="0">
                <a:latin typeface="Arial"/>
                <a:cs typeface="Arial"/>
              </a:rPr>
              <a:t>8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1</a:t>
            </a:r>
            <a:r>
              <a:rPr sz="1100" spc="-155" dirty="0">
                <a:latin typeface="Arial"/>
                <a:cs typeface="Arial"/>
              </a:rPr>
              <a:t>7</a:t>
            </a:r>
            <a:r>
              <a:rPr sz="1100" spc="-90" dirty="0">
                <a:latin typeface="Arial"/>
                <a:cs typeface="Arial"/>
              </a:rPr>
              <a:t>.</a:t>
            </a:r>
            <a:r>
              <a:rPr sz="1100" spc="105" dirty="0">
                <a:latin typeface="Arial"/>
                <a:cs typeface="Arial"/>
              </a:rPr>
              <a:t>0</a:t>
            </a:r>
            <a:r>
              <a:rPr sz="1100" spc="-30" dirty="0">
                <a:latin typeface="Arial"/>
                <a:cs typeface="Arial"/>
              </a:rPr>
              <a:t>7</a:t>
            </a:r>
            <a:r>
              <a:rPr sz="1100" spc="-90" dirty="0">
                <a:latin typeface="Arial"/>
                <a:cs typeface="Arial"/>
              </a:rPr>
              <a:t>.</a:t>
            </a:r>
            <a:r>
              <a:rPr sz="1100" spc="-15" dirty="0">
                <a:latin typeface="Arial"/>
                <a:cs typeface="Arial"/>
              </a:rPr>
              <a:t>1999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г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«О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оци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помощи</a:t>
            </a:r>
            <a:r>
              <a:rPr sz="1100" spc="60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</a:pPr>
            <a:r>
              <a:rPr sz="1100" spc="105" dirty="0">
                <a:latin typeface="Arial"/>
                <a:cs typeface="Arial"/>
              </a:rPr>
              <a:t>Прил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95" dirty="0">
                <a:latin typeface="Arial"/>
                <a:cs typeface="Arial"/>
              </a:rPr>
              <a:t>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8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(6)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ам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«</a:t>
            </a:r>
            <a:r>
              <a:rPr sz="1100" spc="-9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оциальная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195" dirty="0">
                <a:latin typeface="Arial"/>
                <a:cs typeface="Arial"/>
              </a:rPr>
              <a:t>ж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аждан</a:t>
            </a:r>
            <a:r>
              <a:rPr sz="1100" spc="45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110" dirty="0">
                <a:latin typeface="Arial"/>
                <a:cs typeface="Arial"/>
              </a:rPr>
              <a:t>жденной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тановлением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П</a:t>
            </a:r>
            <a:r>
              <a:rPr sz="1100" spc="10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ави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РФ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апр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</a:t>
            </a:r>
            <a:r>
              <a:rPr sz="1100" spc="110" dirty="0">
                <a:latin typeface="Arial"/>
                <a:cs typeface="Arial"/>
              </a:rPr>
              <a:t>0</a:t>
            </a:r>
            <a:r>
              <a:rPr sz="1100" spc="-55" dirty="0">
                <a:latin typeface="Arial"/>
                <a:cs typeface="Arial"/>
              </a:rPr>
              <a:t>14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да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29</a:t>
            </a:r>
            <a:r>
              <a:rPr sz="1100" spc="50" dirty="0">
                <a:latin typeface="Arial"/>
                <a:cs typeface="Arial"/>
              </a:rPr>
              <a:t>6</a:t>
            </a:r>
            <a:r>
              <a:rPr sz="1100" spc="-75" dirty="0">
                <a:latin typeface="Arial"/>
                <a:cs typeface="Arial"/>
              </a:rPr>
              <a:t>. </a:t>
            </a:r>
            <a:r>
              <a:rPr sz="1100" spc="95" dirty="0">
                <a:latin typeface="Arial"/>
                <a:cs typeface="Arial"/>
              </a:rPr>
              <a:t>Нормативн</a:t>
            </a:r>
            <a:r>
              <a:rPr sz="1100" spc="100" dirty="0">
                <a:latin typeface="Arial"/>
                <a:cs typeface="Arial"/>
              </a:rPr>
              <a:t>о-п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авовая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8" y="408777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57" y="4836535"/>
            <a:ext cx="2232660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ловия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заключения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01" y="5410895"/>
            <a:ext cx="3898900" cy="824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-30" dirty="0">
                <a:latin typeface="Arial"/>
                <a:cs typeface="Arial"/>
              </a:rPr>
              <a:t>У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ловие</a:t>
            </a:r>
            <a:r>
              <a:rPr sz="1100" spc="105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заключени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оциально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онтр</a:t>
            </a:r>
            <a:r>
              <a:rPr sz="1100" spc="8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та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гр</a:t>
            </a:r>
            <a:r>
              <a:rPr sz="1100" spc="70" dirty="0">
                <a:latin typeface="Arial"/>
                <a:cs typeface="Arial"/>
              </a:rPr>
              <a:t>ажданам</a:t>
            </a:r>
            <a:r>
              <a:rPr sz="1100" spc="75" dirty="0">
                <a:latin typeface="Arial"/>
                <a:cs typeface="Arial"/>
              </a:rPr>
              <a:t>и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явля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2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наличи</a:t>
            </a:r>
            <a:r>
              <a:rPr sz="1100" spc="90" dirty="0">
                <a:latin typeface="Arial"/>
                <a:cs typeface="Arial"/>
              </a:rPr>
              <a:t>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ни</a:t>
            </a:r>
            <a:r>
              <a:rPr sz="1100" spc="90" dirty="0">
                <a:latin typeface="Arial"/>
                <a:cs typeface="Arial"/>
              </a:rPr>
              <a:t>х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н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зави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я-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щи</a:t>
            </a:r>
            <a:r>
              <a:rPr sz="1100" spc="120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ни</a:t>
            </a:r>
            <a:r>
              <a:rPr sz="1100" spc="90" dirty="0">
                <a:latin typeface="Arial"/>
                <a:cs typeface="Arial"/>
              </a:rPr>
              <a:t>х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причина</a:t>
            </a:r>
            <a:r>
              <a:rPr sz="1100" spc="135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дн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душево</a:t>
            </a:r>
            <a:r>
              <a:rPr sz="1100" spc="1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</a:t>
            </a:r>
            <a:r>
              <a:rPr sz="1100" spc="35" dirty="0">
                <a:latin typeface="Arial"/>
                <a:cs typeface="Arial"/>
              </a:rPr>
              <a:t>о</a:t>
            </a:r>
            <a:r>
              <a:rPr sz="1100" spc="-10" dirty="0">
                <a:latin typeface="Arial"/>
                <a:cs typeface="Arial"/>
              </a:rPr>
              <a:t>х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ни</a:t>
            </a:r>
            <a:r>
              <a:rPr sz="1100" spc="125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в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личин</a:t>
            </a:r>
            <a:r>
              <a:rPr sz="1100" spc="125" dirty="0">
                <a:latin typeface="Arial"/>
                <a:cs typeface="Arial"/>
              </a:rPr>
              <a:t>ы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пр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жи</a:t>
            </a:r>
            <a:r>
              <a:rPr sz="1100" spc="4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очно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минимума</a:t>
            </a:r>
            <a:r>
              <a:rPr sz="1100" spc="35" dirty="0">
                <a:latin typeface="Arial"/>
                <a:cs typeface="Arial"/>
              </a:rPr>
              <a:t>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тановленно</a:t>
            </a:r>
            <a:r>
              <a:rPr sz="1100" spc="1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 в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30" dirty="0">
                <a:latin typeface="Arial"/>
                <a:cs typeface="Arial"/>
              </a:rPr>
              <a:t>тв</a:t>
            </a:r>
            <a:r>
              <a:rPr sz="1100" spc="15" dirty="0">
                <a:latin typeface="Arial"/>
                <a:cs typeface="Arial"/>
              </a:rPr>
              <a:t>е</a:t>
            </a:r>
            <a:r>
              <a:rPr sz="1100" spc="-25" dirty="0">
                <a:latin typeface="Arial"/>
                <a:cs typeface="Arial"/>
              </a:rPr>
              <a:t>т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твующе</a:t>
            </a:r>
            <a:r>
              <a:rPr sz="1100" spc="90" dirty="0">
                <a:latin typeface="Arial"/>
                <a:cs typeface="Arial"/>
              </a:rPr>
              <a:t>м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5" dirty="0">
                <a:latin typeface="Arial"/>
                <a:cs typeface="Arial"/>
              </a:rPr>
              <a:t>б</a:t>
            </a:r>
            <a:r>
              <a:rPr sz="1100" spc="60" dirty="0">
                <a:latin typeface="Arial"/>
                <a:cs typeface="Arial"/>
              </a:rPr>
              <a:t>ъе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-2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сийс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й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Ф</a:t>
            </a:r>
            <a:r>
              <a:rPr sz="1100" spc="7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дер</a:t>
            </a:r>
            <a:r>
              <a:rPr sz="1100" spc="55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001" y="666000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293" y="614605"/>
            <a:ext cx="3950335" cy="183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10473" indent="102855">
              <a:lnSpc>
                <a:spcPct val="160200"/>
              </a:lnSpc>
              <a:tabLst>
                <a:tab pos="372056" algn="l"/>
              </a:tabLst>
            </a:pPr>
            <a:r>
              <a:rPr sz="1650" b="1" spc="-277" baseline="2525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Ч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та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ое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dirty="0">
                <a:solidFill>
                  <a:srgbClr val="253A78"/>
                </a:solidFill>
                <a:latin typeface="Arial"/>
                <a:cs typeface="Arial"/>
              </a:rPr>
              <a:t>—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53A78"/>
                </a:solidFill>
                <a:latin typeface="Arial"/>
                <a:cs typeface="Arial"/>
              </a:rPr>
              <a:t>э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до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овор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53A78"/>
                </a:solidFill>
                <a:latin typeface="Arial"/>
                <a:cs typeface="Arial"/>
              </a:rPr>
              <a:t>(</a:t>
            </a:r>
            <a:r>
              <a:rPr sz="1100" spc="3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13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лашение)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35"/>
              </a:spcBef>
            </a:pP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взаимных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б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за</a:t>
            </a:r>
            <a:r>
              <a:rPr sz="1100" spc="20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ль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ствах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м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жду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по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луча</a:t>
            </a:r>
            <a:r>
              <a:rPr sz="1100" spc="20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лем</a:t>
            </a:r>
            <a:r>
              <a:rPr sz="1100" spc="3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адресной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оциальной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помощи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45" dirty="0">
                <a:solidFill>
                  <a:srgbClr val="253A78"/>
                </a:solidFill>
                <a:latin typeface="Arial"/>
                <a:cs typeface="Arial"/>
              </a:rPr>
              <a:t>и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органом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оциаль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53A78"/>
                </a:solidFill>
                <a:latin typeface="Arial"/>
                <a:cs typeface="Arial"/>
              </a:rPr>
              <a:t>ной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защиты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на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ления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53A78"/>
                </a:solidFill>
                <a:latin typeface="Arial"/>
                <a:cs typeface="Arial"/>
              </a:rPr>
              <a:t>по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ме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3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53A78"/>
                </a:solidFill>
                <a:latin typeface="Arial"/>
                <a:cs typeface="Arial"/>
              </a:rPr>
              <a:t>жи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ль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ства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55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аж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данина,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в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отв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твии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50" dirty="0">
                <a:solidFill>
                  <a:srgbClr val="253A78"/>
                </a:solidFill>
                <a:latin typeface="Arial"/>
                <a:cs typeface="Arial"/>
              </a:rPr>
              <a:t>к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110" dirty="0">
                <a:solidFill>
                  <a:srgbClr val="253A78"/>
                </a:solidFill>
                <a:latin typeface="Arial"/>
                <a:cs typeface="Arial"/>
              </a:rPr>
              <a:t>орым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орган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оциальной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защиты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на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ления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б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80" dirty="0">
                <a:solidFill>
                  <a:srgbClr val="253A78"/>
                </a:solidFill>
                <a:latin typeface="Arial"/>
                <a:cs typeface="Arial"/>
              </a:rPr>
              <a:t>з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4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к</a:t>
            </a:r>
            <a:r>
              <a:rPr sz="1100" spc="20" dirty="0">
                <a:solidFill>
                  <a:srgbClr val="253A78"/>
                </a:solidFill>
                <a:latin typeface="Arial"/>
                <a:cs typeface="Arial"/>
              </a:rPr>
              <a:t>а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зать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55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ажданину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40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дар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твенную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оциальную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53A78"/>
                </a:solidFill>
                <a:latin typeface="Arial"/>
                <a:cs typeface="Arial"/>
              </a:rPr>
              <a:t>помощ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ь</a:t>
            </a:r>
            <a:r>
              <a:rPr sz="1100" spc="-60" dirty="0">
                <a:solidFill>
                  <a:srgbClr val="253A78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253A78"/>
                </a:solidFill>
                <a:latin typeface="Arial"/>
                <a:cs typeface="Arial"/>
              </a:rPr>
              <a:t>а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155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ажданин,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 в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свою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очер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53A78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ь</a:t>
            </a:r>
            <a:r>
              <a:rPr sz="1100" spc="-60" dirty="0">
                <a:solidFill>
                  <a:srgbClr val="253A78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б</a:t>
            </a:r>
            <a:r>
              <a:rPr sz="1100" spc="6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80" dirty="0">
                <a:solidFill>
                  <a:srgbClr val="253A78"/>
                </a:solidFill>
                <a:latin typeface="Arial"/>
                <a:cs typeface="Arial"/>
              </a:rPr>
              <a:t>з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5" dirty="0">
                <a:solidFill>
                  <a:srgbClr val="253A78"/>
                </a:solidFill>
                <a:latin typeface="Arial"/>
                <a:cs typeface="Arial"/>
              </a:rPr>
              <a:t>т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с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я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53A78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80" dirty="0">
                <a:solidFill>
                  <a:srgbClr val="253A78"/>
                </a:solidFill>
                <a:latin typeface="Arial"/>
                <a:cs typeface="Arial"/>
              </a:rPr>
              <a:t>ал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и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зовать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мероприя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-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53A78"/>
                </a:solidFill>
                <a:latin typeface="Arial"/>
                <a:cs typeface="Arial"/>
              </a:rPr>
              <a:t>тия,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53A78"/>
                </a:solidFill>
                <a:latin typeface="Arial"/>
                <a:cs typeface="Arial"/>
              </a:rPr>
              <a:t>пр</a:t>
            </a:r>
            <a:r>
              <a:rPr sz="1100" spc="110" dirty="0">
                <a:solidFill>
                  <a:srgbClr val="253A78"/>
                </a:solidFill>
                <a:latin typeface="Arial"/>
                <a:cs typeface="Arial"/>
              </a:rPr>
              <a:t>е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53A78"/>
                </a:solidFill>
                <a:latin typeface="Arial"/>
                <a:cs typeface="Arial"/>
              </a:rPr>
              <a:t>у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см</a:t>
            </a:r>
            <a:r>
              <a:rPr sz="1100" spc="65" dirty="0">
                <a:solidFill>
                  <a:srgbClr val="253A78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53A78"/>
                </a:solidFill>
                <a:latin typeface="Arial"/>
                <a:cs typeface="Arial"/>
              </a:rPr>
              <a:t>тренные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53A78"/>
                </a:solidFill>
                <a:latin typeface="Arial"/>
                <a:cs typeface="Arial"/>
              </a:rPr>
              <a:t>в</a:t>
            </a:r>
            <a:r>
              <a:rPr sz="1100" spc="-10" dirty="0">
                <a:solidFill>
                  <a:srgbClr val="253A78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53A78"/>
                </a:solidFill>
                <a:latin typeface="Arial"/>
                <a:cs typeface="Arial"/>
              </a:rPr>
              <a:t>до</a:t>
            </a:r>
            <a:r>
              <a:rPr sz="1100" spc="45" dirty="0">
                <a:solidFill>
                  <a:srgbClr val="253A78"/>
                </a:solidFill>
                <a:latin typeface="Arial"/>
                <a:cs typeface="Arial"/>
              </a:rPr>
              <a:t>г</a:t>
            </a:r>
            <a:r>
              <a:rPr sz="1100" spc="70" dirty="0">
                <a:solidFill>
                  <a:srgbClr val="253A78"/>
                </a:solidFill>
                <a:latin typeface="Arial"/>
                <a:cs typeface="Arial"/>
              </a:rPr>
              <a:t>оворе.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3" y="2811007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6588" y="2856709"/>
            <a:ext cx="10795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03" y="4859999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6448" y="4905709"/>
            <a:ext cx="10858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3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1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720001" y="366183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714893" y="332821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5004409"/>
            <a:ext cx="5063401" cy="2483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5899" y="727208"/>
            <a:ext cx="3770629" cy="3490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479355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орган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зации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индивид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альной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дпринима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ой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льно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/>
          </a:p>
          <a:p>
            <a:pPr marL="12698" marR="12698">
              <a:lnSpc>
                <a:spcPts val="1260"/>
              </a:lnSpc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овом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органе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опла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ль-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щи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налога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сиональный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д. </a:t>
            </a:r>
            <a:r>
              <a:rPr sz="1100" spc="105" dirty="0">
                <a:latin typeface="Arial"/>
                <a:cs typeface="Arial"/>
              </a:rPr>
              <a:t>Приобре</a:t>
            </a:r>
            <a:r>
              <a:rPr sz="1100" spc="75" dirty="0">
                <a:latin typeface="Arial"/>
                <a:cs typeface="Arial"/>
              </a:rPr>
              <a:t>сти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основные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ма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85" dirty="0">
                <a:latin typeface="Arial"/>
                <a:cs typeface="Arial"/>
              </a:rPr>
              <a:t>ериальн</a:t>
            </a:r>
            <a:r>
              <a:rPr sz="1100" spc="95" dirty="0">
                <a:latin typeface="Arial"/>
                <a:cs typeface="Arial"/>
              </a:rPr>
              <a:t>о-пр</a:t>
            </a:r>
            <a:r>
              <a:rPr sz="1100" spc="12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зв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запасы,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принять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имуще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твенные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я</a:t>
            </a:r>
            <a:r>
              <a:rPr sz="1100" spc="40" dirty="0">
                <a:latin typeface="Arial"/>
                <a:cs typeface="Arial"/>
              </a:rPr>
              <a:t>за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(не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процен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знача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мой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выплаты),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димые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твления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ль-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ставить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ждающие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кументы.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ставить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кументы,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ждающие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ф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дова-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лью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тановки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endParaRPr sz="1100">
              <a:latin typeface="Arial"/>
              <a:cs typeface="Arial"/>
            </a:endParaRPr>
          </a:p>
          <a:p>
            <a:pPr marL="12698" marR="253963">
              <a:lnSpc>
                <a:spcPts val="1270"/>
              </a:lnSpc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опла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льщи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налога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си</a:t>
            </a:r>
            <a:r>
              <a:rPr sz="1100" spc="10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нальный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д.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389943"/>
            <a:ext cx="112395" cy="786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555" y="3270885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5376" y="792711"/>
            <a:ext cx="19050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04409"/>
            <a:ext cx="108000" cy="2483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04409"/>
            <a:ext cx="108000" cy="2483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5899" y="727208"/>
            <a:ext cx="3792854" cy="3169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692050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в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дения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лично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обно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зяй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2698" marR="72380">
              <a:lnSpc>
                <a:spcPts val="1270"/>
              </a:lnSpc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овом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органе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нало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опла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льщи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налога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сиональный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д. </a:t>
            </a:r>
            <a:r>
              <a:rPr sz="1100" spc="105" dirty="0">
                <a:latin typeface="Arial"/>
                <a:cs typeface="Arial"/>
              </a:rPr>
              <a:t>Приобре</a:t>
            </a:r>
            <a:r>
              <a:rPr sz="1100" spc="75" dirty="0">
                <a:latin typeface="Arial"/>
                <a:cs typeface="Arial"/>
              </a:rPr>
              <a:t>сти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димые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овары,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05" dirty="0">
                <a:latin typeface="Arial"/>
                <a:cs typeface="Arial"/>
              </a:rPr>
              <a:t>дукци</a:t>
            </a:r>
            <a:r>
              <a:rPr sz="1100" spc="125" dirty="0">
                <a:latin typeface="Arial"/>
                <a:cs typeface="Arial"/>
              </a:rPr>
              <a:t>ю</a:t>
            </a:r>
            <a:r>
              <a:rPr sz="1100" spc="-75" dirty="0">
                <a:latin typeface="Arial"/>
                <a:cs typeface="Arial"/>
              </a:rPr>
              <a:t>,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тносимую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дукции,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100" dirty="0">
                <a:latin typeface="Arial"/>
                <a:cs typeface="Arial"/>
              </a:rPr>
              <a:t>жденную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становлением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П</a:t>
            </a:r>
            <a:r>
              <a:rPr sz="1100" spc="10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ави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25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140" dirty="0">
                <a:latin typeface="Arial"/>
                <a:cs typeface="Arial"/>
              </a:rPr>
              <a:t>ю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2</a:t>
            </a:r>
            <a:r>
              <a:rPr sz="1100" spc="90" dirty="0">
                <a:latin typeface="Arial"/>
                <a:cs typeface="Arial"/>
              </a:rPr>
              <a:t>006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г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№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4</a:t>
            </a:r>
            <a:r>
              <a:rPr sz="1100" spc="45" dirty="0">
                <a:latin typeface="Arial"/>
                <a:cs typeface="Arial"/>
              </a:rPr>
              <a:t>58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25" dirty="0">
                <a:latin typeface="Arial"/>
                <a:cs typeface="Arial"/>
              </a:rPr>
              <a:t>«Об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тне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видов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дукции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зяй</a:t>
            </a:r>
            <a:r>
              <a:rPr sz="1100" spc="5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дукции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дукции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первичной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ре</a:t>
            </a:r>
            <a:r>
              <a:rPr sz="1100" spc="110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тки,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про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зв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твен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сыр</a:t>
            </a:r>
            <a:r>
              <a:rPr sz="1100" spc="25" dirty="0">
                <a:latin typeface="Arial"/>
                <a:cs typeface="Arial"/>
              </a:rPr>
              <a:t>ь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про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зв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тва</a:t>
            </a:r>
            <a:r>
              <a:rPr sz="1100" spc="-5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твлять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ал</a:t>
            </a:r>
            <a:r>
              <a:rPr sz="1100" spc="55" dirty="0">
                <a:latin typeface="Arial"/>
                <a:cs typeface="Arial"/>
              </a:rPr>
              <a:t>и</a:t>
            </a:r>
            <a:r>
              <a:rPr sz="1100" spc="95" dirty="0">
                <a:latin typeface="Arial"/>
                <a:cs typeface="Arial"/>
              </a:rPr>
              <a:t>зацию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дукции,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про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зв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перер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танной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110" dirty="0">
                <a:latin typeface="Arial"/>
                <a:cs typeface="Arial"/>
              </a:rPr>
              <a:t>дении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964" y="353180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901" y="4228241"/>
            <a:ext cx="3753485" cy="2366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125" marR="433641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ления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зненной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си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аци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 dirty="0"/>
          </a:p>
          <a:p>
            <a:pPr marL="12698" marR="46984">
              <a:lnSpc>
                <a:spcPts val="1270"/>
              </a:lnSpc>
            </a:pP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дпринять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лнению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меропри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ятий,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тренных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 err="1">
                <a:latin typeface="Arial"/>
                <a:cs typeface="Arial"/>
              </a:rPr>
              <a:t>с</a:t>
            </a:r>
            <a:r>
              <a:rPr sz="1100" spc="80" dirty="0" err="1">
                <a:latin typeface="Arial"/>
                <a:cs typeface="Arial"/>
              </a:rPr>
              <a:t>оциальным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 err="1">
                <a:latin typeface="Arial"/>
                <a:cs typeface="Arial"/>
              </a:rPr>
              <a:t>к</a:t>
            </a:r>
            <a:r>
              <a:rPr sz="1100" spc="90" dirty="0" err="1">
                <a:latin typeface="Arial"/>
                <a:cs typeface="Arial"/>
              </a:rPr>
              <a:t>онтр</a:t>
            </a:r>
            <a:r>
              <a:rPr sz="1100" spc="100" dirty="0" err="1">
                <a:latin typeface="Arial"/>
                <a:cs typeface="Arial"/>
              </a:rPr>
              <a:t>а</a:t>
            </a:r>
            <a:r>
              <a:rPr sz="1100" spc="65" dirty="0" err="1">
                <a:latin typeface="Arial"/>
                <a:cs typeface="Arial"/>
              </a:rPr>
              <a:t>к</a:t>
            </a:r>
            <a:r>
              <a:rPr sz="1100" spc="-15" dirty="0" err="1">
                <a:latin typeface="Arial"/>
                <a:cs typeface="Arial"/>
              </a:rPr>
              <a:t>т</a:t>
            </a:r>
            <a:r>
              <a:rPr sz="1100" spc="35" dirty="0" err="1">
                <a:latin typeface="Arial"/>
                <a:cs typeface="Arial"/>
              </a:rPr>
              <a:t>ом</a:t>
            </a:r>
            <a:endParaRPr lang="ru-RU" sz="1100" spc="35" dirty="0">
              <a:latin typeface="Arial"/>
              <a:cs typeface="Arial"/>
            </a:endParaRPr>
          </a:p>
          <a:p>
            <a:pPr marL="12698" marR="46984">
              <a:lnSpc>
                <a:spcPts val="1270"/>
              </a:lnSpc>
            </a:pPr>
            <a:endParaRPr lang="ru-RU" sz="1100" spc="35" dirty="0">
              <a:latin typeface="Arial"/>
              <a:cs typeface="Arial"/>
            </a:endParaRPr>
          </a:p>
          <a:p>
            <a:pPr marL="12698" marR="46984">
              <a:lnSpc>
                <a:spcPts val="1270"/>
              </a:lnSpc>
            </a:pPr>
            <a:r>
              <a:rPr sz="1100" spc="-10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лью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довл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творения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12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ущих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требно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100" dirty="0">
                <a:latin typeface="Arial"/>
                <a:cs typeface="Arial"/>
              </a:rPr>
              <a:t>ей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приобре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первой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димо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жд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60" dirty="0">
                <a:latin typeface="Arial"/>
                <a:cs typeface="Arial"/>
              </a:rPr>
              <a:t>ув</a:t>
            </a:r>
            <a:r>
              <a:rPr sz="1100" spc="50" dirty="0">
                <a:latin typeface="Arial"/>
                <a:cs typeface="Arial"/>
              </a:rPr>
              <a:t>ь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ле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препар</a:t>
            </a:r>
            <a:r>
              <a:rPr sz="1100" spc="10" dirty="0">
                <a:latin typeface="Arial"/>
                <a:cs typeface="Arial"/>
              </a:rPr>
              <a:t>аты,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пройти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60" dirty="0">
                <a:latin typeface="Arial"/>
                <a:cs typeface="Arial"/>
              </a:rPr>
              <a:t>лечение,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профила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тический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дицинский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тр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30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лях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тим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95" dirty="0">
                <a:latin typeface="Arial"/>
                <a:cs typeface="Arial"/>
              </a:rPr>
              <a:t>лирования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здорово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зни,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приобре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обесп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чения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требно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овар</a:t>
            </a:r>
            <a:r>
              <a:rPr sz="1100" spc="25" dirty="0">
                <a:latin typeface="Arial"/>
                <a:cs typeface="Arial"/>
              </a:rPr>
              <a:t>ах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лугах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дош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85" dirty="0">
                <a:latin typeface="Arial"/>
                <a:cs typeface="Arial"/>
              </a:rPr>
              <a:t>ш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зования.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5238" y="792711"/>
            <a:ext cx="1911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03" y="4257003"/>
            <a:ext cx="260997" cy="260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9162" y="4302710"/>
            <a:ext cx="2012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7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-7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11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687205" y="1896615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687205" y="142598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713002" y="5404765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 smtClean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714893" y="487851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 smtClean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899" y="715524"/>
            <a:ext cx="3788410" cy="3392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занно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сти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ражданина,</a:t>
            </a:r>
            <a:endParaRPr sz="1100" dirty="0">
              <a:latin typeface="Hypatia Sans Pro Black"/>
              <a:cs typeface="Hypatia Sans Pro Black"/>
            </a:endParaRPr>
          </a:p>
          <a:p>
            <a:pPr marL="143490">
              <a:lnSpc>
                <a:spcPts val="1265"/>
              </a:lnSpc>
            </a:pPr>
            <a:r>
              <a:rPr sz="1100" b="1" spc="1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орым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 dirty="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 dirty="0"/>
          </a:p>
          <a:p>
            <a:pPr marL="12698" marR="12698">
              <a:lnSpc>
                <a:spcPts val="1270"/>
              </a:lnSpc>
            </a:pPr>
            <a:r>
              <a:rPr sz="1100" spc="-3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75" dirty="0">
                <a:latin typeface="Arial"/>
                <a:cs typeface="Arial"/>
              </a:rPr>
              <a:t>еме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ячно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0" dirty="0">
                <a:latin typeface="Arial"/>
                <a:cs typeface="Arial"/>
              </a:rPr>
              <a:t>тавлять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кументы,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ждающие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ф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адаптации.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домить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endParaRPr sz="1100" dirty="0">
              <a:latin typeface="Arial"/>
              <a:cs typeface="Arial"/>
            </a:endParaRPr>
          </a:p>
          <a:p>
            <a:pPr marL="12698" marR="79363">
              <a:lnSpc>
                <a:spcPts val="1270"/>
              </a:lnSpc>
              <a:spcBef>
                <a:spcPts val="25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ечение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тр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абочих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дней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досрочном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2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к</a:t>
            </a:r>
            <a:r>
              <a:rPr sz="1100" spc="16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ащении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адаптации,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довой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0" dirty="0">
                <a:latin typeface="Arial"/>
                <a:cs typeface="Arial"/>
              </a:rPr>
              <a:t>тавлять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запро</a:t>
            </a:r>
            <a:r>
              <a:rPr sz="1100" spc="7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органа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endParaRPr sz="1100" dirty="0">
              <a:latin typeface="Arial"/>
              <a:cs typeface="Arial"/>
            </a:endParaRPr>
          </a:p>
          <a:p>
            <a:pPr marL="12698" marR="163171">
              <a:lnSpc>
                <a:spcPts val="1260"/>
              </a:lnSpc>
              <a:spcBef>
                <a:spcPts val="35"/>
              </a:spcBef>
            </a:pP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информацию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ловиях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зни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(с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ажданина)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мер</a:t>
            </a:r>
            <a:r>
              <a:rPr sz="1100" spc="10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приятиям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адаптации</a:t>
            </a:r>
            <a:endParaRPr sz="1100" dirty="0">
              <a:latin typeface="Arial"/>
              <a:cs typeface="Arial"/>
            </a:endParaRPr>
          </a:p>
          <a:p>
            <a:pPr marL="12698" marR="433007">
              <a:lnSpc>
                <a:spcPts val="1260"/>
              </a:lnSpc>
              <a:spcBef>
                <a:spcPts val="5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ечение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дня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ончания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сро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7" y="106863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7" y="171125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8" y="283583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093" y="5294024"/>
            <a:ext cx="2961640" cy="31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000" spc="60" dirty="0">
                <a:solidFill>
                  <a:srgbClr val="347FC0"/>
                </a:solidFill>
                <a:latin typeface="Arial"/>
                <a:cs typeface="Arial"/>
              </a:rPr>
              <a:t>Ма</a:t>
            </a:r>
            <a:r>
              <a:rPr sz="1000" spc="15" dirty="0">
                <a:solidFill>
                  <a:srgbClr val="347FC0"/>
                </a:solidFill>
                <a:latin typeface="Arial"/>
                <a:cs typeface="Arial"/>
              </a:rPr>
              <a:t>т</a:t>
            </a:r>
            <a:r>
              <a:rPr sz="1000" spc="75" dirty="0">
                <a:solidFill>
                  <a:srgbClr val="347FC0"/>
                </a:solidFill>
                <a:latin typeface="Arial"/>
                <a:cs typeface="Arial"/>
              </a:rPr>
              <a:t>ериал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под</a:t>
            </a:r>
            <a:r>
              <a:rPr sz="1000" spc="40" dirty="0">
                <a:solidFill>
                  <a:srgbClr val="347FC0"/>
                </a:solidFill>
                <a:latin typeface="Arial"/>
                <a:cs typeface="Arial"/>
              </a:rPr>
              <a:t>г</a:t>
            </a:r>
            <a:r>
              <a:rPr sz="1000" spc="55" dirty="0">
                <a:solidFill>
                  <a:srgbClr val="347FC0"/>
                </a:solidFill>
                <a:latin typeface="Arial"/>
                <a:cs typeface="Arial"/>
              </a:rPr>
              <a:t>о</a:t>
            </a:r>
            <a:r>
              <a:rPr sz="1000" spc="-15" dirty="0">
                <a:solidFill>
                  <a:srgbClr val="347FC0"/>
                </a:solidFill>
                <a:latin typeface="Arial"/>
                <a:cs typeface="Arial"/>
              </a:rPr>
              <a:t>т</a:t>
            </a:r>
            <a:r>
              <a:rPr sz="1000" spc="75" dirty="0">
                <a:solidFill>
                  <a:srgbClr val="347FC0"/>
                </a:solidFill>
                <a:latin typeface="Arial"/>
                <a:cs typeface="Arial"/>
              </a:rPr>
              <a:t>овлен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47FC0"/>
                </a:solidFill>
                <a:latin typeface="Arial"/>
                <a:cs typeface="Arial"/>
              </a:rPr>
              <a:t>Р</a:t>
            </a:r>
            <a:r>
              <a:rPr sz="1000" spc="60" dirty="0">
                <a:solidFill>
                  <a:srgbClr val="347FC0"/>
                </a:solidFill>
                <a:latin typeface="Arial"/>
                <a:cs typeface="Arial"/>
              </a:rPr>
              <a:t>е</a:t>
            </a:r>
            <a:r>
              <a:rPr sz="1000" spc="45" dirty="0">
                <a:solidFill>
                  <a:srgbClr val="347FC0"/>
                </a:solidFill>
                <a:latin typeface="Arial"/>
                <a:cs typeface="Arial"/>
              </a:rPr>
              <a:t>с</a:t>
            </a:r>
            <a:r>
              <a:rPr sz="1000" spc="85" dirty="0">
                <a:solidFill>
                  <a:srgbClr val="347FC0"/>
                </a:solidFill>
                <a:latin typeface="Arial"/>
                <a:cs typeface="Arial"/>
              </a:rPr>
              <a:t>урсным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80" dirty="0">
                <a:solidFill>
                  <a:srgbClr val="347FC0"/>
                </a:solidFill>
                <a:latin typeface="Arial"/>
                <a:cs typeface="Arial"/>
              </a:rPr>
              <a:t>центром</a:t>
            </a:r>
            <a:endParaRPr sz="1000" dirty="0">
              <a:latin typeface="Arial"/>
              <a:cs typeface="Arial"/>
            </a:endParaRPr>
          </a:p>
          <a:p>
            <a:pPr marL="1418384">
              <a:lnSpc>
                <a:spcPts val="1150"/>
              </a:lnSpc>
            </a:pPr>
            <a:r>
              <a:rPr sz="1000" spc="-35" dirty="0">
                <a:solidFill>
                  <a:srgbClr val="347FC0"/>
                </a:solidFill>
                <a:latin typeface="Arial"/>
                <a:cs typeface="Arial"/>
              </a:rPr>
              <a:t>С</a:t>
            </a:r>
            <a:r>
              <a:rPr sz="1000" spc="75" dirty="0">
                <a:solidFill>
                  <a:srgbClr val="347FC0"/>
                </a:solidFill>
                <a:latin typeface="Arial"/>
                <a:cs typeface="Arial"/>
              </a:rPr>
              <a:t>о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ю</a:t>
            </a:r>
            <a:r>
              <a:rPr sz="1000" spc="50" dirty="0">
                <a:solidFill>
                  <a:srgbClr val="347FC0"/>
                </a:solidFill>
                <a:latin typeface="Arial"/>
                <a:cs typeface="Arial"/>
              </a:rPr>
              <a:t>за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130" dirty="0">
                <a:solidFill>
                  <a:srgbClr val="347FC0"/>
                </a:solidFill>
                <a:latin typeface="Arial"/>
                <a:cs typeface="Arial"/>
              </a:rPr>
              <a:t>ж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енщин</a:t>
            </a:r>
            <a:r>
              <a:rPr sz="1000" spc="-20" dirty="0">
                <a:solidFill>
                  <a:srgbClr val="347FC0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47FC0"/>
                </a:solidFill>
                <a:latin typeface="Arial"/>
                <a:cs typeface="Arial"/>
              </a:rPr>
              <a:t>Р</a:t>
            </a:r>
            <a:r>
              <a:rPr sz="1000" spc="70" dirty="0">
                <a:solidFill>
                  <a:srgbClr val="347FC0"/>
                </a:solidFill>
                <a:latin typeface="Arial"/>
                <a:cs typeface="Arial"/>
              </a:rPr>
              <a:t>о</a:t>
            </a:r>
            <a:r>
              <a:rPr sz="1000" spc="55" dirty="0">
                <a:solidFill>
                  <a:srgbClr val="347FC0"/>
                </a:solidFill>
                <a:latin typeface="Arial"/>
                <a:cs typeface="Arial"/>
              </a:rPr>
              <a:t>с</a:t>
            </a:r>
            <a:r>
              <a:rPr sz="1000" spc="100" dirty="0">
                <a:solidFill>
                  <a:srgbClr val="347FC0"/>
                </a:solidFill>
                <a:latin typeface="Arial"/>
                <a:cs typeface="Arial"/>
              </a:rPr>
              <a:t>сии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8005" y="108000"/>
            <a:ext cx="107988" cy="737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5028" y="792711"/>
            <a:ext cx="1911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-7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12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8005" y="5229402"/>
            <a:ext cx="107988" cy="236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8005" y="5229406"/>
            <a:ext cx="107988" cy="236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7300" y="727208"/>
            <a:ext cx="188912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Ч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та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ое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прогр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амма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адаптаци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01" y="1248541"/>
            <a:ext cx="3777615" cy="370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-40" dirty="0">
                <a:latin typeface="Arial"/>
                <a:cs typeface="Arial"/>
              </a:rPr>
              <a:t>Э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амма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100" dirty="0">
                <a:latin typeface="Arial"/>
                <a:cs typeface="Arial"/>
              </a:rPr>
              <a:t>лнению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до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95" dirty="0">
                <a:latin typeface="Arial"/>
                <a:cs typeface="Arial"/>
              </a:rPr>
              <a:t>ово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ней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сматрива</a:t>
            </a:r>
            <a:r>
              <a:rPr sz="1100" spc="80" dirty="0">
                <a:latin typeface="Arial"/>
                <a:cs typeface="Arial"/>
              </a:rPr>
              <a:t>ю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01" y="1598676"/>
            <a:ext cx="19418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дующие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мероприятия.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05" y="1683142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609" y="1771026"/>
            <a:ext cx="3781425" cy="5149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поис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аб</a:t>
            </a:r>
            <a:r>
              <a:rPr sz="1100" b="1" spc="5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-1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ты</a:t>
            </a:r>
            <a:r>
              <a:rPr sz="1100" b="1" dirty="0">
                <a:solidFill>
                  <a:srgbClr val="231F20"/>
                </a:solidFill>
                <a:latin typeface="Hypatia Sans Pro Black"/>
                <a:cs typeface="Hypatia Sans Pro Black"/>
              </a:rPr>
              <a:t>.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ам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занно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меропри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яти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приори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тно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яд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да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с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твенна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оциальна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основани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оци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ально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онтр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гр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ажданам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живающим</a:t>
            </a:r>
            <a:endParaRPr sz="1100" dirty="0">
              <a:latin typeface="Arial"/>
              <a:cs typeface="Arial"/>
            </a:endParaRPr>
          </a:p>
          <a:p>
            <a:pPr marL="12698" marR="58411">
              <a:lnSpc>
                <a:spcPts val="1260"/>
              </a:lnSpc>
              <a:spcBef>
                <a:spcPts val="5"/>
              </a:spcBef>
            </a:pP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ем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ь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тьми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онтр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дни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гр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аж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данино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заключа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чащ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дно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од. </a:t>
            </a: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уще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твлению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индивид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альной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дпри</a:t>
            </a:r>
            <a:r>
              <a:rPr sz="1100" b="1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нима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льс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ой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д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3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льно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2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ти.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>
              <a:lnSpc>
                <a:spcPts val="1235"/>
              </a:lnSpc>
            </a:pP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в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дению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лично</a:t>
            </a:r>
            <a:r>
              <a:rPr sz="1100" b="1" spc="4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обно</a:t>
            </a:r>
            <a:r>
              <a:rPr sz="1100" b="1" spc="4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зяй</a:t>
            </a:r>
            <a:r>
              <a:rPr sz="1100" b="1" spc="8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2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тва.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 marR="86348">
              <a:lnSpc>
                <a:spcPts val="1260"/>
              </a:lnSpc>
              <a:spcBef>
                <a:spcPts val="35"/>
              </a:spcBef>
            </a:pP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ам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занно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мероприятия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ороннее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дей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твие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1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ажданам </a:t>
            </a:r>
            <a:r>
              <a:rPr sz="11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дении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 лично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обно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зяй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тва,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чи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обр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ении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нео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одимых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он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л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ь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тации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тави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лями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упо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лномоченных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органов.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endParaRPr sz="1100" dirty="0">
              <a:latin typeface="Arial"/>
              <a:cs typeface="Arial"/>
            </a:endParaRPr>
          </a:p>
          <a:p>
            <a:pPr marL="12698" marR="30476">
              <a:lnSpc>
                <a:spcPts val="1260"/>
              </a:lnSpc>
              <a:spcBef>
                <a:spcPts val="5"/>
              </a:spcBef>
            </a:pP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дар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твенная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основании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оциально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онтр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та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при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наличии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тв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твующем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ъе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РФ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тве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жденных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нормативов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чи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да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оимо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тном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вы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ении</a:t>
            </a:r>
            <a:endParaRPr sz="1100" dirty="0">
              <a:latin typeface="Arial"/>
              <a:cs typeface="Arial"/>
            </a:endParaRPr>
          </a:p>
          <a:p>
            <a:pPr marL="12698" marR="182219">
              <a:lnSpc>
                <a:spcPts val="1260"/>
              </a:lnSpc>
              <a:spcBef>
                <a:spcPts val="5"/>
              </a:spcBef>
            </a:pP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ал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зации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лученных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личном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обном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зяй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тве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пл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дукции.</a:t>
            </a:r>
            <a:endParaRPr sz="1100" dirty="0">
              <a:latin typeface="Arial"/>
              <a:cs typeface="Arial"/>
            </a:endParaRPr>
          </a:p>
          <a:p>
            <a:pPr marL="12698" marR="26666">
              <a:lnSpc>
                <a:spcPts val="1260"/>
              </a:lnSpc>
              <a:spcBef>
                <a:spcPts val="5"/>
              </a:spcBef>
            </a:pPr>
            <a:r>
              <a:rPr sz="1100" b="1" spc="6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мероприятиям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пре</a:t>
            </a:r>
            <a:r>
              <a:rPr sz="1100" b="1" spc="7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од</a:t>
            </a:r>
            <a:r>
              <a:rPr sz="1100" b="1" spc="5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лению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2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-2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дной</a:t>
            </a:r>
            <a:r>
              <a:rPr sz="1100" b="1" spc="7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ж</a:t>
            </a:r>
            <a:r>
              <a:rPr sz="1100" b="1" spc="8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зненной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си</a:t>
            </a:r>
            <a:r>
              <a:rPr sz="1100" b="1" spc="100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5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ации.</a:t>
            </a:r>
            <a:r>
              <a:rPr sz="1100" b="1" spc="95" dirty="0">
                <a:solidFill>
                  <a:srgbClr val="231F20"/>
                </a:solidFill>
                <a:latin typeface="Hypatia Sans Pro Black"/>
                <a:cs typeface="Hypatia Sans Pro Black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ам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занно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мер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приятия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дар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твенная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оциальная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приобр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ении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первой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нео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димо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ти,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жды,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б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уви,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ле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ар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тв,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оваров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дения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лично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обно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х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зяй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тва,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профи-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ла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тичес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дицинс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осм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тре,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тим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лир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вании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здорово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об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65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12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зни,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так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ж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обе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печения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п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требно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емьи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овар</a:t>
            </a:r>
            <a:r>
              <a:rPr sz="1100" spc="25" dirty="0">
                <a:solidFill>
                  <a:srgbClr val="231F20"/>
                </a:solidFill>
                <a:latin typeface="Arial"/>
                <a:cs typeface="Arial"/>
              </a:rPr>
              <a:t>ах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лугах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85" dirty="0">
                <a:solidFill>
                  <a:srgbClr val="231F20"/>
                </a:solidFill>
                <a:latin typeface="Arial"/>
                <a:cs typeface="Arial"/>
              </a:rPr>
              <a:t>ш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льно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4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дош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льно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об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зования.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3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90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зыва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я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14" dirty="0">
                <a:solidFill>
                  <a:srgbClr val="231F20"/>
                </a:solidFill>
                <a:latin typeface="Arial"/>
                <a:cs typeface="Arial"/>
              </a:rPr>
              <a:t>приори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85" dirty="0">
                <a:solidFill>
                  <a:srgbClr val="231F20"/>
                </a:solidFill>
                <a:latin typeface="Arial"/>
                <a:cs typeface="Arial"/>
              </a:rPr>
              <a:t>тном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105" dirty="0">
                <a:solidFill>
                  <a:srgbClr val="231F20"/>
                </a:solidFill>
                <a:latin typeface="Arial"/>
                <a:cs typeface="Arial"/>
              </a:rPr>
              <a:t>яд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00" dirty="0">
                <a:solidFill>
                  <a:srgbClr val="231F20"/>
                </a:solidFill>
                <a:latin typeface="Arial"/>
                <a:cs typeface="Arial"/>
              </a:rPr>
              <a:t>г</a:t>
            </a:r>
            <a:r>
              <a:rPr sz="1100" spc="15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100" spc="60" dirty="0">
                <a:solidFill>
                  <a:srgbClr val="231F20"/>
                </a:solidFill>
                <a:latin typeface="Arial"/>
                <a:cs typeface="Arial"/>
              </a:rPr>
              <a:t>ажданам,</a:t>
            </a:r>
            <a:r>
              <a:rPr sz="11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120" dirty="0">
                <a:solidFill>
                  <a:srgbClr val="231F20"/>
                </a:solidFill>
                <a:latin typeface="Arial"/>
                <a:cs typeface="Arial"/>
              </a:rPr>
              <a:t>пр</a:t>
            </a:r>
            <a:r>
              <a:rPr sz="1100" spc="95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00" spc="110" dirty="0">
                <a:solidFill>
                  <a:srgbClr val="231F20"/>
                </a:solidFill>
                <a:latin typeface="Arial"/>
                <a:cs typeface="Arial"/>
              </a:rPr>
              <a:t>живающим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8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5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75" dirty="0">
                <a:solidFill>
                  <a:srgbClr val="231F20"/>
                </a:solidFill>
                <a:latin typeface="Arial"/>
                <a:cs typeface="Arial"/>
              </a:rPr>
              <a:t>ем</a:t>
            </a:r>
            <a:r>
              <a:rPr sz="1100" spc="15" dirty="0">
                <a:solidFill>
                  <a:srgbClr val="231F20"/>
                </a:solidFill>
                <a:latin typeface="Arial"/>
                <a:cs typeface="Arial"/>
              </a:rPr>
              <a:t>ь</a:t>
            </a:r>
            <a:r>
              <a:rPr sz="1100" spc="45" dirty="0">
                <a:solidFill>
                  <a:srgbClr val="231F20"/>
                </a:solidFill>
                <a:latin typeface="Arial"/>
                <a:cs typeface="Arial"/>
              </a:rPr>
              <a:t>ях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65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70" dirty="0">
                <a:solidFill>
                  <a:srgbClr val="231F20"/>
                </a:solidFill>
                <a:latin typeface="Arial"/>
                <a:cs typeface="Arial"/>
              </a:rPr>
              <a:t>д</a:t>
            </a:r>
            <a:r>
              <a:rPr sz="1100" spc="35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100" spc="40" dirty="0">
                <a:solidFill>
                  <a:srgbClr val="231F20"/>
                </a:solidFill>
                <a:latin typeface="Arial"/>
                <a:cs typeface="Arial"/>
              </a:rPr>
              <a:t>тьми.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06" y="2647072"/>
            <a:ext cx="112395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006" y="4896242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89673" y="792711"/>
            <a:ext cx="1219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14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2636656" y="7112009"/>
            <a:ext cx="187985" cy="1812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35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2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01" y="5229402"/>
            <a:ext cx="5063401" cy="236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0642" y="3048052"/>
            <a:ext cx="811923" cy="2825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7940" y="1406678"/>
            <a:ext cx="1274622" cy="304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7300" y="727208"/>
            <a:ext cx="253555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аз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атыва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прогр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амма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адаптаци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863" y="1400694"/>
            <a:ext cx="4007485" cy="1133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амма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0" dirty="0">
                <a:latin typeface="Arial"/>
                <a:cs typeface="Arial"/>
              </a:rPr>
              <a:t>з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б</a:t>
            </a:r>
            <a:r>
              <a:rPr sz="1100" spc="45" dirty="0">
                <a:latin typeface="Arial"/>
                <a:cs typeface="Arial"/>
              </a:rPr>
              <a:t>атыва</a:t>
            </a:r>
            <a:r>
              <a:rPr sz="1100" spc="1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вме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ажданином,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заключающим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оциальный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органами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сам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уп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авления,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органами,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упо</a:t>
            </a:r>
            <a:r>
              <a:rPr sz="1100" spc="95" dirty="0">
                <a:latin typeface="Arial"/>
                <a:cs typeface="Arial"/>
              </a:rPr>
              <a:t>лномоченными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фере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рег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5" dirty="0">
                <a:latin typeface="Arial"/>
                <a:cs typeface="Arial"/>
              </a:rPr>
              <a:t>лирования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мало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дне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45" dirty="0">
                <a:latin typeface="Arial"/>
                <a:cs typeface="Arial"/>
              </a:rPr>
              <a:t>ль-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фере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869" y="411864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869" y="4279301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869" y="443995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869" y="5082578"/>
            <a:ext cx="112395" cy="94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01" y="746988"/>
            <a:ext cx="260997" cy="261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573" y="3790194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573" y="2782181"/>
            <a:ext cx="260997" cy="261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9877" y="2782181"/>
            <a:ext cx="3975325" cy="6635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>
              <a:tabLst>
                <a:tab pos="286343" algn="l"/>
              </a:tabLst>
            </a:pPr>
            <a:r>
              <a:rPr sz="1650" b="1" spc="127" baseline="2525" dirty="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sz="1100" b="1" spc="-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м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заключить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 err="1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850" dirty="0"/>
          </a:p>
          <a:p>
            <a:pPr marL="154918" marR="39364">
              <a:lnSpc>
                <a:spcPts val="1260"/>
              </a:lnSpc>
            </a:pPr>
            <a:endParaRPr lang="ru-RU" sz="1100" spc="95" dirty="0">
              <a:latin typeface="Arial"/>
              <a:cs typeface="Arial"/>
            </a:endParaRPr>
          </a:p>
          <a:p>
            <a:pPr marL="154918" marR="39364">
              <a:lnSpc>
                <a:spcPts val="1260"/>
              </a:lnSpc>
            </a:pPr>
            <a:r>
              <a:rPr sz="1100" spc="95" dirty="0" err="1">
                <a:latin typeface="Arial"/>
                <a:cs typeface="Arial"/>
              </a:rPr>
              <a:t>Малоимущие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семьи,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ч.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мно</a:t>
            </a:r>
            <a:r>
              <a:rPr sz="1100" spc="45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35" dirty="0">
                <a:latin typeface="Arial"/>
                <a:cs typeface="Arial"/>
              </a:rPr>
              <a:t>етные.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Малоимущие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20" dirty="0">
                <a:latin typeface="Arial"/>
                <a:cs typeface="Arial"/>
              </a:rPr>
              <a:t>дино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живающие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аждане.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869" y="302737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3869" y="318802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2471" y="3765472"/>
            <a:ext cx="3789679" cy="237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125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ументы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endParaRPr sz="1100">
              <a:latin typeface="Hypatia Sans Pro Black"/>
              <a:cs typeface="Hypatia Sans Pro Black"/>
            </a:endParaRPr>
          </a:p>
          <a:p>
            <a:pPr marL="144125">
              <a:lnSpc>
                <a:spcPts val="1265"/>
              </a:lnSpc>
            </a:pP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2698" marR="2349793">
              <a:lnSpc>
                <a:spcPts val="1260"/>
              </a:lnSpc>
            </a:pPr>
            <a:r>
              <a:rPr sz="1100" spc="55" dirty="0">
                <a:latin typeface="Arial"/>
                <a:cs typeface="Arial"/>
              </a:rPr>
              <a:t>Заявление.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Паспо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заяви</a:t>
            </a:r>
            <a:r>
              <a:rPr sz="1100" spc="3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ля.</a:t>
            </a:r>
            <a:endParaRPr sz="1100">
              <a:latin typeface="Arial"/>
              <a:cs typeface="Arial"/>
            </a:endParaRPr>
          </a:p>
          <a:p>
            <a:pPr marL="12698" marR="184759">
              <a:lnSpc>
                <a:spcPts val="1260"/>
              </a:lnSpc>
              <a:spcBef>
                <a:spcPts val="5"/>
              </a:spcBef>
            </a:pPr>
            <a:r>
              <a:rPr sz="1100" spc="20" dirty="0">
                <a:latin typeface="Arial"/>
                <a:cs typeface="Arial"/>
              </a:rPr>
              <a:t>Св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дени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тав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(паспо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в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ех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членов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ины</a:t>
            </a:r>
            <a:r>
              <a:rPr sz="1100" spc="90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до</a:t>
            </a:r>
            <a:r>
              <a:rPr sz="1100" spc="30" dirty="0">
                <a:latin typeface="Arial"/>
                <a:cs typeface="Arial"/>
              </a:rPr>
              <a:t>кументы</a:t>
            </a:r>
            <a:r>
              <a:rPr sz="1100" spc="25" dirty="0">
                <a:latin typeface="Arial"/>
                <a:cs typeface="Arial"/>
              </a:rPr>
              <a:t>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до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ове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яющи</a:t>
            </a:r>
            <a:r>
              <a:rPr sz="1100" spc="8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лич-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35" dirty="0">
                <a:latin typeface="Arial"/>
                <a:cs typeface="Arial"/>
              </a:rPr>
              <a:t>ть</a:t>
            </a:r>
            <a:r>
              <a:rPr sz="1100" spc="-5" dirty="0">
                <a:latin typeface="Arial"/>
                <a:cs typeface="Arial"/>
              </a:rPr>
              <a:t>;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свид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ль</a:t>
            </a:r>
            <a:r>
              <a:rPr sz="1100" spc="10" dirty="0">
                <a:latin typeface="Arial"/>
                <a:cs typeface="Arial"/>
              </a:rPr>
              <a:t>ств</a:t>
            </a:r>
            <a:r>
              <a:rPr sz="1100" spc="4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95" dirty="0">
                <a:latin typeface="Arial"/>
                <a:cs typeface="Arial"/>
              </a:rPr>
              <a:t>ждени</a:t>
            </a:r>
            <a:r>
              <a:rPr sz="1100" spc="114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д</a:t>
            </a:r>
            <a:r>
              <a:rPr sz="1100" spc="15" dirty="0">
                <a:latin typeface="Arial"/>
                <a:cs typeface="Arial"/>
              </a:rPr>
              <a:t>е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д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1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-55" dirty="0">
                <a:latin typeface="Arial"/>
                <a:cs typeface="Arial"/>
              </a:rPr>
              <a:t>т;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свид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ль</a:t>
            </a:r>
            <a:r>
              <a:rPr sz="1100" spc="1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тв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</a:t>
            </a:r>
            <a:r>
              <a:rPr sz="1100" spc="35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―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наличии).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</a:pPr>
            <a:r>
              <a:rPr sz="1100" spc="20" dirty="0">
                <a:latin typeface="Arial"/>
                <a:cs typeface="Arial"/>
              </a:rPr>
              <a:t>Св</a:t>
            </a:r>
            <a:r>
              <a:rPr sz="1100" spc="5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дени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д</a:t>
            </a:r>
            <a:r>
              <a:rPr sz="1100" spc="2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х</a:t>
            </a:r>
            <a:r>
              <a:rPr sz="1100" spc="55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да</a:t>
            </a:r>
            <a:r>
              <a:rPr sz="1100" spc="35" dirty="0">
                <a:latin typeface="Arial"/>
                <a:cs typeface="Arial"/>
              </a:rPr>
              <a:t>х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в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ех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члено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з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по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л</a:t>
            </a:r>
            <a:r>
              <a:rPr sz="1100" spc="2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дние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тр</a:t>
            </a:r>
            <a:r>
              <a:rPr sz="1100" spc="10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ме</a:t>
            </a:r>
            <a:r>
              <a:rPr sz="1100" spc="25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яца.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70" dirty="0">
                <a:latin typeface="Arial"/>
                <a:cs typeface="Arial"/>
              </a:rPr>
              <a:t>Сп</a:t>
            </a:r>
            <a:r>
              <a:rPr sz="1100" spc="5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ав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пр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до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тавлени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члена</a:t>
            </a:r>
            <a:r>
              <a:rPr sz="1100" spc="90" dirty="0">
                <a:latin typeface="Arial"/>
                <a:cs typeface="Arial"/>
              </a:rPr>
              <a:t>м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емь</a:t>
            </a:r>
            <a:r>
              <a:rPr sz="1100" spc="8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любо</a:t>
            </a:r>
            <a:r>
              <a:rPr sz="1100" spc="1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50" dirty="0">
                <a:latin typeface="Arial"/>
                <a:cs typeface="Arial"/>
              </a:rPr>
              <a:t>вид</a:t>
            </a:r>
            <a:r>
              <a:rPr sz="1100" spc="75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оциально</a:t>
            </a:r>
            <a:r>
              <a:rPr sz="1100" spc="90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помощ</a:t>
            </a:r>
            <a:r>
              <a:rPr sz="1100" spc="95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з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по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л</a:t>
            </a:r>
            <a:r>
              <a:rPr sz="1100" spc="2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дни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тр</a:t>
            </a:r>
            <a:r>
              <a:rPr sz="1100" spc="10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ме</a:t>
            </a:r>
            <a:r>
              <a:rPr sz="1100" spc="25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яца.</a:t>
            </a:r>
            <a:endParaRPr sz="1100">
              <a:latin typeface="Arial"/>
              <a:cs typeface="Arial"/>
            </a:endParaRPr>
          </a:p>
          <a:p>
            <a:pPr marL="12698" marR="241265">
              <a:lnSpc>
                <a:spcPts val="1260"/>
              </a:lnSpc>
              <a:spcBef>
                <a:spcPts val="35"/>
              </a:spcBef>
            </a:pPr>
            <a:r>
              <a:rPr sz="1100" spc="95" dirty="0">
                <a:latin typeface="Arial"/>
                <a:cs typeface="Arial"/>
              </a:rPr>
              <a:t>Письменное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65" dirty="0">
                <a:latin typeface="Arial"/>
                <a:cs typeface="Arial"/>
              </a:rPr>
              <a:t>ласие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заключение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в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овершенн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тних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членов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емьи.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240" y="792711"/>
            <a:ext cx="10858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063" y="3835897"/>
            <a:ext cx="1123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6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700" y="792711"/>
            <a:ext cx="11811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1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899" y="727141"/>
            <a:ext cx="3791585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713001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дать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ументы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заключение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 marL="12698" marR="12698">
              <a:lnSpc>
                <a:spcPts val="1270"/>
              </a:lnSpc>
            </a:pPr>
            <a:r>
              <a:rPr sz="1100" spc="85" dirty="0">
                <a:latin typeface="Arial"/>
                <a:cs typeface="Arial"/>
              </a:rPr>
              <a:t>Личн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н</a:t>
            </a:r>
            <a:r>
              <a:rPr sz="1100" spc="75" dirty="0">
                <a:latin typeface="Arial"/>
                <a:cs typeface="Arial"/>
              </a:rPr>
              <a:t>а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э</a:t>
            </a:r>
            <a:r>
              <a:rPr sz="1100" spc="75" dirty="0">
                <a:latin typeface="Arial"/>
                <a:cs typeface="Arial"/>
              </a:rPr>
              <a:t>ле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70" dirty="0">
                <a:latin typeface="Arial"/>
                <a:cs typeface="Arial"/>
              </a:rPr>
              <a:t>тронны</a:t>
            </a:r>
            <a:r>
              <a:rPr sz="1100" spc="95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адре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У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50" dirty="0">
                <a:latin typeface="Arial"/>
                <a:cs typeface="Arial"/>
              </a:rPr>
              <a:t>авления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оциально</a:t>
            </a:r>
            <a:r>
              <a:rPr sz="1100" spc="90" dirty="0">
                <a:latin typeface="Arial"/>
                <a:cs typeface="Arial"/>
              </a:rPr>
              <a:t>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защит</a:t>
            </a:r>
            <a:r>
              <a:rPr sz="1100" spc="85" dirty="0">
                <a:latin typeface="Arial"/>
                <a:cs typeface="Arial"/>
              </a:rPr>
              <a:t>ы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на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лени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ме</a:t>
            </a:r>
            <a:r>
              <a:rPr sz="1100" spc="35" dirty="0">
                <a:latin typeface="Arial"/>
                <a:cs typeface="Arial"/>
              </a:rPr>
              <a:t>с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жи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ль</a:t>
            </a:r>
            <a:r>
              <a:rPr sz="1100" spc="1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тва.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тп</a:t>
            </a:r>
            <a:r>
              <a:rPr sz="1100" spc="80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авит</a:t>
            </a:r>
            <a:r>
              <a:rPr sz="1100" spc="60" dirty="0">
                <a:latin typeface="Arial"/>
                <a:cs typeface="Arial"/>
              </a:rPr>
              <a:t>ь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письмо</a:t>
            </a:r>
            <a:r>
              <a:rPr sz="1100" spc="120" dirty="0">
                <a:latin typeface="Arial"/>
                <a:cs typeface="Arial"/>
              </a:rPr>
              <a:t>м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чер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д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лени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Почт</a:t>
            </a:r>
            <a:r>
              <a:rPr sz="1100" spc="85" dirty="0">
                <a:latin typeface="Arial"/>
                <a:cs typeface="Arial"/>
              </a:rPr>
              <a:t>ы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Р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сии.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80" dirty="0">
                <a:latin typeface="Arial"/>
                <a:cs typeface="Arial"/>
              </a:rPr>
              <a:t>Чер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специальные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бо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сы,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тановленные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У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70" dirty="0">
                <a:latin typeface="Arial"/>
                <a:cs typeface="Arial"/>
              </a:rPr>
              <a:t>авлениях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7" y="106863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7" y="138994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7" y="1550598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56" y="2299365"/>
            <a:ext cx="2412443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тве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жда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форма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350" y="2728664"/>
            <a:ext cx="4015104" cy="49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10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аждым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тве</a:t>
            </a:r>
            <a:r>
              <a:rPr sz="1100" spc="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жда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форма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основе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треб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ваний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ф</a:t>
            </a:r>
            <a:r>
              <a:rPr sz="1100" spc="-1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ально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за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да</a:t>
            </a:r>
            <a:r>
              <a:rPr sz="110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901" y="3552235"/>
            <a:ext cx="3751579" cy="1402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125" marR="1234895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принципы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ал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изации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12698"/>
            <a:r>
              <a:rPr sz="1100" spc="105" dirty="0">
                <a:latin typeface="Arial"/>
                <a:cs typeface="Arial"/>
              </a:rPr>
              <a:t>Д</a:t>
            </a:r>
            <a:r>
              <a:rPr sz="1100" spc="95" dirty="0">
                <a:latin typeface="Arial"/>
                <a:cs typeface="Arial"/>
              </a:rPr>
              <a:t>обров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уча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тия.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я</a:t>
            </a:r>
            <a:r>
              <a:rPr sz="1100" spc="40" dirty="0">
                <a:latin typeface="Arial"/>
                <a:cs typeface="Arial"/>
              </a:rPr>
              <a:t>за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ловий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50" dirty="0">
                <a:latin typeface="Arial"/>
                <a:cs typeface="Arial"/>
              </a:rPr>
              <a:t>д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опр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лении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120" dirty="0">
                <a:latin typeface="Arial"/>
                <a:cs typeface="Arial"/>
              </a:rPr>
              <a:t>вий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65" dirty="0">
                <a:latin typeface="Arial"/>
                <a:cs typeface="Arial"/>
              </a:rPr>
              <a:t>Ц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левой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х</a:t>
            </a:r>
            <a:r>
              <a:rPr sz="1100" spc="85" dirty="0">
                <a:latin typeface="Arial"/>
                <a:cs typeface="Arial"/>
              </a:rPr>
              <a:t>а</a:t>
            </a:r>
            <a:r>
              <a:rPr sz="1100" spc="80" dirty="0">
                <a:latin typeface="Arial"/>
                <a:cs typeface="Arial"/>
              </a:rPr>
              <a:t>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100" dirty="0">
                <a:latin typeface="Arial"/>
                <a:cs typeface="Arial"/>
              </a:rPr>
              <a:t>ер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помощи.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7" y="4065682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358" y="5286207"/>
            <a:ext cx="291401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Име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значение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заключения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емь</a:t>
            </a:r>
            <a:r>
              <a:rPr sz="1100" b="1" spc="1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410" y="5823071"/>
            <a:ext cx="3935729" cy="813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50" dirty="0">
                <a:latin typeface="Arial"/>
                <a:cs typeface="Arial"/>
              </a:rPr>
              <a:t>Ч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обы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им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0" dirty="0">
                <a:latin typeface="Arial"/>
                <a:cs typeface="Arial"/>
              </a:rPr>
              <a:t>зм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жно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заключить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оциальный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35" dirty="0">
                <a:latin typeface="Arial"/>
                <a:cs typeface="Arial"/>
              </a:rPr>
              <a:t>т</a:t>
            </a:r>
            <a:r>
              <a:rPr sz="1100" spc="-75" dirty="0">
                <a:latin typeface="Arial"/>
                <a:cs typeface="Arial"/>
              </a:rPr>
              <a:t>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аждан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зави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05" dirty="0">
                <a:latin typeface="Arial"/>
                <a:cs typeface="Arial"/>
              </a:rPr>
              <a:t>ящим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причи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75" dirty="0">
                <a:latin typeface="Arial"/>
                <a:cs typeface="Arial"/>
              </a:rPr>
              <a:t> нам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95" dirty="0">
                <a:latin typeface="Arial"/>
                <a:cs typeface="Arial"/>
              </a:rPr>
              <a:t>ен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быть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дн</a:t>
            </a:r>
            <a:r>
              <a:rPr sz="1100" spc="70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душевой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ни</a:t>
            </a:r>
            <a:r>
              <a:rPr sz="1100" spc="135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чины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105" dirty="0">
                <a:latin typeface="Arial"/>
                <a:cs typeface="Arial"/>
              </a:rPr>
              <a:t>очно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минимума,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тановленно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твующем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03" y="2330997"/>
            <a:ext cx="260997" cy="260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3307" y="2376709"/>
            <a:ext cx="1149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8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003" y="3573007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2991" y="3618709"/>
            <a:ext cx="17526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0003" y="5319003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3037" y="5364710"/>
            <a:ext cx="13525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18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4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711078" y="4854697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707297" y="454986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707297" y="4252601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300" y="727208"/>
            <a:ext cx="3155315" cy="490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algn="just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изводи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уч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асч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ср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дн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душево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емьи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ода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дино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живающе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ажданин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01" y="1427713"/>
            <a:ext cx="4018279" cy="1777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96506">
              <a:lnSpc>
                <a:spcPts val="1270"/>
              </a:lnSpc>
            </a:pPr>
            <a:r>
              <a:rPr sz="1100" spc="120" dirty="0">
                <a:latin typeface="Arial"/>
                <a:cs typeface="Arial"/>
              </a:rPr>
              <a:t>Про</a:t>
            </a:r>
            <a:r>
              <a:rPr sz="1100" spc="9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зв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80" dirty="0">
                <a:latin typeface="Arial"/>
                <a:cs typeface="Arial"/>
              </a:rPr>
              <a:t>ди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основании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110" dirty="0">
                <a:latin typeface="Arial"/>
                <a:cs typeface="Arial"/>
              </a:rPr>
              <a:t>дений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таве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семьи,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членов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20" dirty="0">
                <a:latin typeface="Arial"/>
                <a:cs typeface="Arial"/>
              </a:rPr>
              <a:t>дино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55" dirty="0">
                <a:latin typeface="Arial"/>
                <a:cs typeface="Arial"/>
              </a:rPr>
              <a:t>жи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вающе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принадл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50" dirty="0">
                <a:latin typeface="Arial"/>
                <a:cs typeface="Arial"/>
              </a:rPr>
              <a:t>ж</a:t>
            </a:r>
            <a:r>
              <a:rPr sz="1100" spc="75" dirty="0">
                <a:latin typeface="Arial"/>
                <a:cs typeface="Arial"/>
              </a:rPr>
              <a:t>ащем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имуще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60" dirty="0">
                <a:latin typeface="Arial"/>
                <a:cs typeface="Arial"/>
              </a:rPr>
              <a:t>аве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твенно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занных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заявлении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5" dirty="0">
                <a:latin typeface="Arial"/>
                <a:cs typeface="Arial"/>
              </a:rPr>
              <a:t>зании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помощи,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иных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ловий,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опр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за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«О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яд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дов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асч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85" dirty="0">
                <a:latin typeface="Arial"/>
                <a:cs typeface="Arial"/>
              </a:rPr>
              <a:t>дн</a:t>
            </a:r>
            <a:r>
              <a:rPr sz="1100" spc="7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душево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да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да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20" dirty="0">
                <a:latin typeface="Arial"/>
                <a:cs typeface="Arial"/>
              </a:rPr>
              <a:t>дино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живающе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90" dirty="0">
                <a:latin typeface="Arial"/>
                <a:cs typeface="Arial"/>
              </a:rPr>
              <a:t>знания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их</a:t>
            </a:r>
            <a:r>
              <a:rPr sz="1100" spc="90" dirty="0">
                <a:latin typeface="Arial"/>
                <a:cs typeface="Arial"/>
              </a:rPr>
              <a:t> малоимущими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помощи</a:t>
            </a:r>
            <a:r>
              <a:rPr sz="1100" spc="60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02" y="3423938"/>
            <a:ext cx="3094069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лучить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ср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тва,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выд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ленные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4" y="3842570"/>
            <a:ext cx="3992879" cy="98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95" dirty="0">
                <a:latin typeface="Arial"/>
                <a:cs typeface="Arial"/>
              </a:rPr>
              <a:t>Перечи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ден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жных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0" dirty="0">
                <a:latin typeface="Arial"/>
                <a:cs typeface="Arial"/>
              </a:rPr>
              <a:t>ажданину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5" dirty="0">
                <a:latin typeface="Arial"/>
                <a:cs typeface="Arial"/>
              </a:rPr>
              <a:t>зании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дар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помощи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основании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твля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105" dirty="0">
                <a:latin typeface="Arial"/>
                <a:cs typeface="Arial"/>
              </a:rPr>
              <a:t>яд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е,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опр</a:t>
            </a:r>
            <a:r>
              <a:rPr sz="1100" spc="9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ляемом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70" dirty="0">
                <a:latin typeface="Arial"/>
                <a:cs typeface="Arial"/>
              </a:rPr>
              <a:t>авовым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ткрытые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0" dirty="0">
                <a:latin typeface="Arial"/>
                <a:cs typeface="Arial"/>
              </a:rPr>
              <a:t>ажданину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кре</a:t>
            </a:r>
            <a:r>
              <a:rPr sz="1100" spc="95" dirty="0">
                <a:latin typeface="Arial"/>
                <a:cs typeface="Arial"/>
              </a:rPr>
              <a:t>дитной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орган</a:t>
            </a:r>
            <a:r>
              <a:rPr sz="1100" spc="100" dirty="0">
                <a:latin typeface="Arial"/>
                <a:cs typeface="Arial"/>
              </a:rPr>
              <a:t>изации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105" dirty="0">
                <a:latin typeface="Arial"/>
                <a:cs typeface="Arial"/>
              </a:rPr>
              <a:t>ан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95" dirty="0">
                <a:latin typeface="Arial"/>
                <a:cs typeface="Arial"/>
              </a:rPr>
              <a:t>овские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00" y="5147087"/>
            <a:ext cx="2641100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овы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змеры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выплат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>
              <a:lnSpc>
                <a:spcPts val="1265"/>
              </a:lnSpc>
            </a:pP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оциальному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3" y="5587053"/>
            <a:ext cx="3573145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30" dirty="0">
                <a:latin typeface="Arial"/>
                <a:cs typeface="Arial"/>
              </a:rPr>
              <a:t>Р</a:t>
            </a:r>
            <a:r>
              <a:rPr sz="1100" spc="15" dirty="0">
                <a:latin typeface="Arial"/>
                <a:cs typeface="Arial"/>
              </a:rPr>
              <a:t>а</a:t>
            </a:r>
            <a:r>
              <a:rPr sz="1100" spc="105" dirty="0">
                <a:latin typeface="Arial"/>
                <a:cs typeface="Arial"/>
              </a:rPr>
              <a:t>зме</a:t>
            </a:r>
            <a:r>
              <a:rPr sz="1100" spc="95" dirty="0">
                <a:latin typeface="Arial"/>
                <a:cs typeface="Arial"/>
              </a:rPr>
              <a:t>р 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диновременно</a:t>
            </a:r>
            <a:r>
              <a:rPr sz="1100" spc="100" dirty="0">
                <a:latin typeface="Arial"/>
                <a:cs typeface="Arial"/>
              </a:rPr>
              <a:t>й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жно</a:t>
            </a:r>
            <a:r>
              <a:rPr sz="1100" spc="120" dirty="0">
                <a:latin typeface="Arial"/>
                <a:cs typeface="Arial"/>
              </a:rPr>
              <a:t>й </a:t>
            </a:r>
            <a:r>
              <a:rPr sz="1100" spc="70" dirty="0">
                <a:latin typeface="Arial"/>
                <a:cs typeface="Arial"/>
              </a:rPr>
              <a:t>выплаты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опр</a:t>
            </a:r>
            <a:r>
              <a:rPr sz="1100" spc="105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д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ля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 с </a:t>
            </a:r>
            <a:r>
              <a:rPr sz="1100" spc="75" dirty="0">
                <a:latin typeface="Arial"/>
                <a:cs typeface="Arial"/>
              </a:rPr>
              <a:t>уч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05" dirty="0">
                <a:latin typeface="Arial"/>
                <a:cs typeface="Arial"/>
              </a:rPr>
              <a:t>м </a:t>
            </a:r>
            <a:r>
              <a:rPr sz="1100" spc="130" dirty="0" err="1">
                <a:latin typeface="Arial"/>
                <a:cs typeface="Arial"/>
              </a:rPr>
              <a:t>прог</a:t>
            </a:r>
            <a:r>
              <a:rPr sz="1100" spc="135" dirty="0" err="1">
                <a:latin typeface="Arial"/>
                <a:cs typeface="Arial"/>
              </a:rPr>
              <a:t>р</a:t>
            </a:r>
            <a:r>
              <a:rPr sz="1100" spc="85" dirty="0" err="1">
                <a:latin typeface="Arial"/>
                <a:cs typeface="Arial"/>
              </a:rPr>
              <a:t>аммы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оциальной</a:t>
            </a:r>
            <a:r>
              <a:rPr lang="ru-RU" sz="1100" spc="100" dirty="0">
                <a:latin typeface="Arial"/>
                <a:cs typeface="Arial"/>
              </a:rPr>
              <a:t> адаптации</a:t>
            </a:r>
          </a:p>
          <a:p>
            <a:pPr marL="12698" marR="12698">
              <a:lnSpc>
                <a:spcPts val="1270"/>
              </a:lnSpc>
            </a:pPr>
            <a:endParaRPr lang="ru-RU" sz="1100" spc="100" dirty="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296" y="598231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57" y="6108607"/>
            <a:ext cx="3634740" cy="652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60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индивид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75" dirty="0">
                <a:latin typeface="Arial"/>
                <a:cs typeface="Arial"/>
              </a:rPr>
              <a:t>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125" dirty="0">
                <a:latin typeface="Arial"/>
                <a:cs typeface="Arial"/>
              </a:rPr>
              <a:t>дприни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ма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250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ты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яч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блей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60" dirty="0">
                <a:latin typeface="Arial"/>
                <a:cs typeface="Arial"/>
              </a:rPr>
              <a:t>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сам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ня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ажданина.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9207" y="792711"/>
            <a:ext cx="1631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03" y="3456001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9069" y="3501709"/>
            <a:ext cx="1631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003" y="5184002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292" y="5229710"/>
            <a:ext cx="1765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5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7" y="639324"/>
            <a:ext cx="112395" cy="62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698">
              <a:spcBef>
                <a:spcPts val="250"/>
              </a:spcBef>
            </a:pPr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899" y="727208"/>
            <a:ext cx="3715385" cy="1294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349200">
              <a:lnSpc>
                <a:spcPts val="1260"/>
              </a:lnSpc>
            </a:pPr>
            <a:r>
              <a:rPr sz="1100" spc="75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35" dirty="0">
                <a:latin typeface="Arial"/>
                <a:cs typeface="Arial"/>
              </a:rPr>
              <a:t>тва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100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ты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яч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40" dirty="0">
                <a:latin typeface="Arial"/>
                <a:cs typeface="Arial"/>
              </a:rPr>
              <a:t>лей.</a:t>
            </a:r>
            <a:endParaRPr sz="1100">
              <a:latin typeface="Arial"/>
              <a:cs typeface="Arial"/>
            </a:endParaRPr>
          </a:p>
          <a:p>
            <a:pPr marL="12698" marR="56507">
              <a:lnSpc>
                <a:spcPts val="1270"/>
              </a:lnSpc>
            </a:pPr>
            <a:r>
              <a:rPr sz="1100" spc="75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помощи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вы</a:t>
            </a:r>
            <a:r>
              <a:rPr sz="1100" spc="2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ду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105" dirty="0">
                <a:latin typeface="Arial"/>
                <a:cs typeface="Arial"/>
              </a:rPr>
              <a:t>дной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80" dirty="0">
                <a:latin typeface="Arial"/>
                <a:cs typeface="Arial"/>
              </a:rPr>
              <a:t>з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ненной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сит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105" dirty="0">
                <a:latin typeface="Arial"/>
                <a:cs typeface="Arial"/>
              </a:rPr>
              <a:t>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поис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90" dirty="0">
                <a:latin typeface="Arial"/>
                <a:cs typeface="Arial"/>
              </a:rPr>
              <a:t>змере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жи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105" dirty="0">
                <a:latin typeface="Arial"/>
                <a:cs typeface="Arial"/>
              </a:rPr>
              <a:t>очно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минимума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тановленно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-10" dirty="0">
                <a:latin typeface="Arial"/>
                <a:cs typeface="Arial"/>
              </a:rPr>
              <a:t>ъ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РФ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доспо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75" dirty="0">
                <a:latin typeface="Arial"/>
                <a:cs typeface="Arial"/>
              </a:rPr>
              <a:t>Для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учающи</a:t>
            </a:r>
            <a:r>
              <a:rPr sz="1100" spc="40" dirty="0">
                <a:latin typeface="Arial"/>
                <a:cs typeface="Arial"/>
              </a:rPr>
              <a:t>х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оимо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урса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65"/>
              </a:lnSpc>
            </a:pP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дно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учающе</a:t>
            </a:r>
            <a:r>
              <a:rPr sz="1100" spc="20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30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ты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яч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р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40" dirty="0">
                <a:latin typeface="Arial"/>
                <a:cs typeface="Arial"/>
              </a:rPr>
              <a:t>лей.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7" y="1603254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357" y="2353036"/>
            <a:ext cx="351536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сроки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для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исп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олнения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заключа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оциальный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350" y="2770651"/>
            <a:ext cx="3985260" cy="1627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95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заключа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endParaRPr sz="1100">
              <a:latin typeface="Arial"/>
              <a:cs typeface="Arial"/>
            </a:endParaRPr>
          </a:p>
          <a:p>
            <a:pPr marL="12698" marR="111744">
              <a:lnSpc>
                <a:spcPts val="1260"/>
              </a:lnSpc>
              <a:spcBef>
                <a:spcPts val="35"/>
              </a:spcBef>
            </a:pP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оциальный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дующие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сроки:</a:t>
            </a:r>
            <a:endParaRPr sz="1100">
              <a:latin typeface="Arial"/>
              <a:cs typeface="Arial"/>
            </a:endParaRPr>
          </a:p>
          <a:p>
            <a:pPr marL="480625" marR="325073" indent="-228567">
              <a:lnSpc>
                <a:spcPts val="1260"/>
              </a:lnSpc>
              <a:spcBef>
                <a:spcPts val="5"/>
              </a:spcBef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6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прео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ление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105" dirty="0">
                <a:latin typeface="Arial"/>
                <a:cs typeface="Arial"/>
              </a:rPr>
              <a:t>дной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65" dirty="0">
                <a:latin typeface="Arial"/>
                <a:cs typeface="Arial"/>
              </a:rPr>
              <a:t>ж</a:t>
            </a:r>
            <a:r>
              <a:rPr sz="1100" spc="125" dirty="0">
                <a:latin typeface="Arial"/>
                <a:cs typeface="Arial"/>
              </a:rPr>
              <a:t>и</a:t>
            </a:r>
            <a:r>
              <a:rPr sz="1100" spc="105" dirty="0">
                <a:latin typeface="Arial"/>
                <a:cs typeface="Arial"/>
              </a:rPr>
              <a:t>зненной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сит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ации;</a:t>
            </a:r>
            <a:endParaRPr sz="1100">
              <a:latin typeface="Arial"/>
              <a:cs typeface="Arial"/>
            </a:endParaRPr>
          </a:p>
          <a:p>
            <a:pPr marL="252059">
              <a:lnSpc>
                <a:spcPts val="1235"/>
              </a:lnSpc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9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поиск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5" dirty="0">
                <a:latin typeface="Arial"/>
                <a:cs typeface="Arial"/>
              </a:rPr>
              <a:t>ты;</a:t>
            </a:r>
            <a:endParaRPr sz="1100">
              <a:latin typeface="Arial"/>
              <a:cs typeface="Arial"/>
            </a:endParaRPr>
          </a:p>
          <a:p>
            <a:pPr marL="480625" marR="135870" indent="-228567">
              <a:lnSpc>
                <a:spcPts val="1260"/>
              </a:lnSpc>
              <a:spcBef>
                <a:spcPts val="35"/>
              </a:spcBef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твление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едпринима</a:t>
            </a:r>
            <a:r>
              <a:rPr sz="1100" spc="50" dirty="0">
                <a:latin typeface="Arial"/>
                <a:cs typeface="Arial"/>
              </a:rPr>
              <a:t>те</a:t>
            </a:r>
            <a:r>
              <a:rPr sz="1100" spc="80" dirty="0">
                <a:latin typeface="Arial"/>
                <a:cs typeface="Arial"/>
              </a:rPr>
              <a:t>льс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ти;</a:t>
            </a:r>
            <a:endParaRPr sz="1100">
              <a:latin typeface="Arial"/>
              <a:cs typeface="Arial"/>
            </a:endParaRPr>
          </a:p>
          <a:p>
            <a:pPr marL="480625" marR="12698" indent="-228567">
              <a:lnSpc>
                <a:spcPts val="1270"/>
              </a:lnSpc>
              <a:tabLst>
                <a:tab pos="479989" algn="l"/>
              </a:tabLst>
            </a:pPr>
            <a:r>
              <a:rPr sz="1100" b="1" spc="35" dirty="0">
                <a:latin typeface="Hypatia Sans Pro Black"/>
                <a:cs typeface="Hypatia Sans Pro Black"/>
              </a:rPr>
              <a:t>▶	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12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яцев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—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в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лично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0" dirty="0">
                <a:latin typeface="Arial"/>
                <a:cs typeface="Arial"/>
              </a:rPr>
              <a:t>обно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зяй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58" y="4717789"/>
            <a:ext cx="3355975" cy="663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зыва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ажданину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 marR="12698">
              <a:lnSpc>
                <a:spcPts val="1270"/>
              </a:lnSpc>
              <a:spcBef>
                <a:spcPts val="25"/>
              </a:spcBef>
            </a:pP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лучении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профе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сионально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учения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или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доп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лни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профе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сионально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обр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зовани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350" y="5480081"/>
            <a:ext cx="3863340" cy="1294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25" dirty="0">
                <a:latin typeface="Arial"/>
                <a:cs typeface="Arial"/>
              </a:rPr>
              <a:t>Да,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0" dirty="0">
                <a:latin typeface="Arial"/>
                <a:cs typeface="Arial"/>
              </a:rPr>
              <a:t>зыва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70" dirty="0">
                <a:latin typeface="Arial"/>
                <a:cs typeface="Arial"/>
              </a:rPr>
              <a:t>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-75" dirty="0">
                <a:latin typeface="Arial"/>
                <a:cs typeface="Arial"/>
              </a:rPr>
              <a:t>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Ему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да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напр</a:t>
            </a:r>
            <a:r>
              <a:rPr sz="1100" spc="50" dirty="0">
                <a:latin typeface="Arial"/>
                <a:cs typeface="Arial"/>
              </a:rPr>
              <a:t>ав-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там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0" dirty="0">
                <a:latin typeface="Arial"/>
                <a:cs typeface="Arial"/>
              </a:rPr>
              <a:t>зм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жно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25" dirty="0">
                <a:latin typeface="Arial"/>
                <a:cs typeface="Arial"/>
              </a:rPr>
              <a:t>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обеспечить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бучение.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органах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0" dirty="0">
                <a:latin typeface="Arial"/>
                <a:cs typeface="Arial"/>
              </a:rPr>
              <a:t>зм</a:t>
            </a:r>
            <a:r>
              <a:rPr sz="1100" spc="65" dirty="0">
                <a:latin typeface="Arial"/>
                <a:cs typeface="Arial"/>
              </a:rPr>
              <a:t>о</a:t>
            </a:r>
            <a:r>
              <a:rPr sz="1100" spc="114" dirty="0">
                <a:latin typeface="Arial"/>
                <a:cs typeface="Arial"/>
              </a:rPr>
              <a:t>жно</a:t>
            </a:r>
            <a:r>
              <a:rPr sz="1100" spc="8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лучае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оснований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до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тавления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0" dirty="0">
                <a:latin typeface="Arial"/>
                <a:cs typeface="Arial"/>
              </a:rPr>
              <a:t>ажданину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зова</a:t>
            </a:r>
            <a:r>
              <a:rPr sz="1100" spc="2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льных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40" dirty="0">
                <a:latin typeface="Arial"/>
                <a:cs typeface="Arial"/>
              </a:rPr>
              <a:t>амм,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приобр</a:t>
            </a:r>
            <a:r>
              <a:rPr sz="1100" spc="12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органа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0" dirty="0">
                <a:latin typeface="Arial"/>
                <a:cs typeface="Arial"/>
              </a:rPr>
              <a:t>ления,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3" y="2375422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8859" y="2421131"/>
            <a:ext cx="1638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03" y="4761003"/>
            <a:ext cx="260997" cy="2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5925" y="4806709"/>
            <a:ext cx="1695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6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299" y="727208"/>
            <a:ext cx="399732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само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льно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0" dirty="0">
                <a:latin typeface="Arial"/>
                <a:cs typeface="Arial"/>
              </a:rPr>
              <a:t>зыва</a:t>
            </a:r>
            <a:r>
              <a:rPr sz="1100" spc="3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твие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лучении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сиональ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доп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лни</a:t>
            </a:r>
            <a:r>
              <a:rPr sz="1100" spc="4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сиональ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но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зования.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899" y="1698732"/>
            <a:ext cx="3768090" cy="3663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требования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-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ъ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явля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ю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endParaRPr sz="1100" dirty="0">
              <a:latin typeface="Hypatia Sans Pro Black"/>
              <a:cs typeface="Hypatia Sans Pro Black"/>
            </a:endParaRPr>
          </a:p>
          <a:p>
            <a:pPr marL="143490">
              <a:lnSpc>
                <a:spcPts val="1265"/>
              </a:lnSpc>
            </a:pP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р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</a:t>
            </a:r>
            <a:r>
              <a:rPr sz="1100" b="1" spc="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ь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татам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 dirty="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 dirty="0"/>
          </a:p>
          <a:p>
            <a:pPr marL="12698" marR="106664">
              <a:lnSpc>
                <a:spcPts val="1270"/>
              </a:lnSpc>
            </a:pPr>
            <a:r>
              <a:rPr sz="1100" spc="95" dirty="0">
                <a:latin typeface="Arial"/>
                <a:cs typeface="Arial"/>
              </a:rPr>
              <a:t>По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b="1" spc="90" dirty="0">
                <a:latin typeface="Hypatia Sans Pro Black"/>
                <a:cs typeface="Hypatia Sans Pro Black"/>
              </a:rPr>
              <a:t>поис</a:t>
            </a:r>
            <a:r>
              <a:rPr sz="1100" b="1" spc="65" dirty="0">
                <a:latin typeface="Hypatia Sans Pro Black"/>
                <a:cs typeface="Hypatia Sans Pro Black"/>
              </a:rPr>
              <a:t>к</a:t>
            </a:r>
            <a:r>
              <a:rPr sz="1100" b="1" spc="25" dirty="0">
                <a:latin typeface="Hypatia Sans Pro Black"/>
                <a:cs typeface="Hypatia Sans Pro Black"/>
              </a:rPr>
              <a:t>у</a:t>
            </a:r>
            <a:r>
              <a:rPr sz="1100" b="1" spc="95" dirty="0"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latin typeface="Hypatia Sans Pro Black"/>
                <a:cs typeface="Hypatia Sans Pro Black"/>
              </a:rPr>
              <a:t>р</a:t>
            </a:r>
            <a:r>
              <a:rPr sz="1100" b="1" spc="85" dirty="0">
                <a:latin typeface="Hypatia Sans Pro Black"/>
                <a:cs typeface="Hypatia Sans Pro Black"/>
              </a:rPr>
              <a:t>аб</a:t>
            </a:r>
            <a:r>
              <a:rPr sz="1100" b="1" spc="60" dirty="0">
                <a:latin typeface="Hypatia Sans Pro Black"/>
                <a:cs typeface="Hypatia Sans Pro Black"/>
              </a:rPr>
              <a:t>о</a:t>
            </a:r>
            <a:r>
              <a:rPr sz="1100" b="1" spc="35" dirty="0">
                <a:latin typeface="Hypatia Sans Pro Black"/>
                <a:cs typeface="Hypatia Sans Pro Black"/>
              </a:rPr>
              <a:t>ты</a:t>
            </a:r>
            <a:r>
              <a:rPr sz="1100" b="1" spc="8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10" dirty="0">
                <a:latin typeface="Arial"/>
                <a:cs typeface="Arial"/>
              </a:rPr>
              <a:t>г</a:t>
            </a:r>
            <a:r>
              <a:rPr sz="1100" spc="160" dirty="0">
                <a:latin typeface="Arial"/>
                <a:cs typeface="Arial"/>
              </a:rPr>
              <a:t>р</a:t>
            </a:r>
            <a:r>
              <a:rPr sz="1100" spc="110" dirty="0">
                <a:latin typeface="Arial"/>
                <a:cs typeface="Arial"/>
              </a:rPr>
              <a:t>аждани</a:t>
            </a:r>
            <a:r>
              <a:rPr sz="1100" spc="95" dirty="0">
                <a:latin typeface="Arial"/>
                <a:cs typeface="Arial"/>
              </a:rPr>
              <a:t>н </a:t>
            </a:r>
            <a:r>
              <a:rPr sz="1100" spc="85" dirty="0">
                <a:latin typeface="Arial"/>
                <a:cs typeface="Arial"/>
              </a:rPr>
              <a:t>заключа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 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55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дово</a:t>
            </a:r>
            <a:r>
              <a:rPr sz="1100" spc="90" dirty="0">
                <a:latin typeface="Arial"/>
                <a:cs typeface="Arial"/>
              </a:rPr>
              <a:t>й </a:t>
            </a:r>
            <a:r>
              <a:rPr sz="1100" spc="114" dirty="0">
                <a:latin typeface="Arial"/>
                <a:cs typeface="Arial"/>
              </a:rPr>
              <a:t>до</a:t>
            </a:r>
            <a:r>
              <a:rPr sz="1100" spc="45" dirty="0">
                <a:latin typeface="Arial"/>
                <a:cs typeface="Arial"/>
              </a:rPr>
              <a:t>г</a:t>
            </a:r>
            <a:r>
              <a:rPr sz="1100" spc="105" dirty="0">
                <a:latin typeface="Arial"/>
                <a:cs typeface="Arial"/>
              </a:rPr>
              <a:t>ово</a:t>
            </a:r>
            <a:r>
              <a:rPr sz="1100" spc="95" dirty="0">
                <a:latin typeface="Arial"/>
                <a:cs typeface="Arial"/>
              </a:rPr>
              <a:t>р </a:t>
            </a:r>
            <a:r>
              <a:rPr sz="1100" spc="85" dirty="0">
                <a:latin typeface="Arial"/>
                <a:cs typeface="Arial"/>
              </a:rPr>
              <a:t>н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125" dirty="0">
                <a:latin typeface="Arial"/>
                <a:cs typeface="Arial"/>
              </a:rPr>
              <a:t>пери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 </a:t>
            </a:r>
            <a:r>
              <a:rPr sz="1100" spc="95" dirty="0">
                <a:latin typeface="Arial"/>
                <a:cs typeface="Arial"/>
              </a:rPr>
              <a:t>дей</a:t>
            </a:r>
            <a:r>
              <a:rPr sz="1100" spc="7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тви</a:t>
            </a:r>
            <a:r>
              <a:rPr sz="1100" spc="75" dirty="0">
                <a:latin typeface="Arial"/>
                <a:cs typeface="Arial"/>
              </a:rPr>
              <a:t>я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оциально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та</a:t>
            </a:r>
            <a:r>
              <a:rPr sz="1100" spc="-10" dirty="0">
                <a:latin typeface="Arial"/>
                <a:cs typeface="Arial"/>
              </a:rPr>
              <a:t>. 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05" dirty="0">
                <a:latin typeface="Arial"/>
                <a:cs typeface="Arial"/>
              </a:rPr>
              <a:t>повышени</a:t>
            </a:r>
            <a:r>
              <a:rPr sz="1100" spc="90" dirty="0">
                <a:latin typeface="Arial"/>
                <a:cs typeface="Arial"/>
              </a:rPr>
              <a:t>е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жны</a:t>
            </a:r>
            <a:r>
              <a:rPr sz="1100" spc="80" dirty="0">
                <a:latin typeface="Arial"/>
                <a:cs typeface="Arial"/>
              </a:rPr>
              <a:t>х 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одо</a:t>
            </a:r>
            <a:r>
              <a:rPr sz="1100" spc="75" dirty="0">
                <a:latin typeface="Arial"/>
                <a:cs typeface="Arial"/>
              </a:rPr>
              <a:t>в </a:t>
            </a: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 </a:t>
            </a:r>
            <a:r>
              <a:rPr sz="1100" spc="110" dirty="0">
                <a:latin typeface="Arial"/>
                <a:cs typeface="Arial"/>
              </a:rPr>
              <a:t>завершени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та.</a:t>
            </a:r>
          </a:p>
          <a:p>
            <a:pPr marL="12698">
              <a:lnSpc>
                <a:spcPts val="1230"/>
              </a:lnSpc>
            </a:pP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85" dirty="0">
                <a:latin typeface="Arial"/>
                <a:cs typeface="Arial"/>
              </a:rPr>
              <a:t>о 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уще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твлени</a:t>
            </a:r>
            <a:r>
              <a:rPr sz="1100" spc="114" dirty="0">
                <a:latin typeface="Arial"/>
                <a:cs typeface="Arial"/>
              </a:rPr>
              <a:t>ю </a:t>
            </a:r>
            <a:r>
              <a:rPr sz="1100" b="1" spc="95" dirty="0">
                <a:latin typeface="Hypatia Sans Pro Black"/>
                <a:cs typeface="Hypatia Sans Pro Black"/>
              </a:rPr>
              <a:t>пр</a:t>
            </a:r>
            <a:r>
              <a:rPr sz="1100" b="1" spc="80" dirty="0">
                <a:latin typeface="Hypatia Sans Pro Black"/>
                <a:cs typeface="Hypatia Sans Pro Black"/>
              </a:rPr>
              <a:t>е</a:t>
            </a:r>
            <a:r>
              <a:rPr sz="1100" b="1" spc="100" dirty="0">
                <a:latin typeface="Hypatia Sans Pro Black"/>
                <a:cs typeface="Hypatia Sans Pro Black"/>
              </a:rPr>
              <a:t>дпринима</a:t>
            </a:r>
            <a:r>
              <a:rPr sz="1100" b="1" spc="65" dirty="0">
                <a:latin typeface="Hypatia Sans Pro Black"/>
                <a:cs typeface="Hypatia Sans Pro Black"/>
              </a:rPr>
              <a:t>т</a:t>
            </a:r>
            <a:r>
              <a:rPr sz="1100" b="1" spc="120" dirty="0">
                <a:latin typeface="Hypatia Sans Pro Black"/>
                <a:cs typeface="Hypatia Sans Pro Black"/>
              </a:rPr>
              <a:t>е</a:t>
            </a:r>
            <a:r>
              <a:rPr sz="1100" b="1" spc="95" dirty="0">
                <a:latin typeface="Hypatia Sans Pro Black"/>
                <a:cs typeface="Hypatia Sans Pro Black"/>
              </a:rPr>
              <a:t>льс</a:t>
            </a:r>
            <a:r>
              <a:rPr sz="1100" b="1" spc="90" dirty="0">
                <a:latin typeface="Hypatia Sans Pro Black"/>
                <a:cs typeface="Hypatia Sans Pro Black"/>
              </a:rPr>
              <a:t>к</a:t>
            </a:r>
            <a:r>
              <a:rPr sz="1100" b="1" spc="110" dirty="0">
                <a:latin typeface="Hypatia Sans Pro Black"/>
                <a:cs typeface="Hypatia Sans Pro Black"/>
              </a:rPr>
              <a:t>ой</a:t>
            </a:r>
            <a:endParaRPr sz="1100" dirty="0">
              <a:latin typeface="Hypatia Sans Pro Black"/>
              <a:cs typeface="Hypatia Sans Pro Black"/>
            </a:endParaRPr>
          </a:p>
          <a:p>
            <a:pPr marL="12698" marR="199995">
              <a:lnSpc>
                <a:spcPts val="1260"/>
              </a:lnSpc>
              <a:spcBef>
                <a:spcPts val="35"/>
              </a:spcBef>
            </a:pPr>
            <a:r>
              <a:rPr sz="1100" b="1" spc="105" dirty="0">
                <a:latin typeface="Hypatia Sans Pro Black"/>
                <a:cs typeface="Hypatia Sans Pro Black"/>
              </a:rPr>
              <a:t>д</a:t>
            </a:r>
            <a:r>
              <a:rPr sz="1100" b="1" spc="70" dirty="0">
                <a:latin typeface="Hypatia Sans Pro Black"/>
                <a:cs typeface="Hypatia Sans Pro Black"/>
              </a:rPr>
              <a:t>е</a:t>
            </a:r>
            <a:r>
              <a:rPr sz="1100" b="1" spc="45" dirty="0">
                <a:latin typeface="Hypatia Sans Pro Black"/>
                <a:cs typeface="Hypatia Sans Pro Black"/>
              </a:rPr>
              <a:t>я</a:t>
            </a:r>
            <a:r>
              <a:rPr sz="1100" b="1" spc="15" dirty="0">
                <a:latin typeface="Hypatia Sans Pro Black"/>
                <a:cs typeface="Hypatia Sans Pro Black"/>
              </a:rPr>
              <a:t>т</a:t>
            </a:r>
            <a:r>
              <a:rPr sz="1100" b="1" spc="120" dirty="0">
                <a:latin typeface="Hypatia Sans Pro Black"/>
                <a:cs typeface="Hypatia Sans Pro Black"/>
              </a:rPr>
              <a:t>е</a:t>
            </a:r>
            <a:r>
              <a:rPr sz="1100" b="1" spc="110" dirty="0">
                <a:latin typeface="Hypatia Sans Pro Black"/>
                <a:cs typeface="Hypatia Sans Pro Black"/>
              </a:rPr>
              <a:t>льно</a:t>
            </a:r>
            <a:r>
              <a:rPr sz="1100" b="1" spc="80" dirty="0">
                <a:latin typeface="Hypatia Sans Pro Black"/>
                <a:cs typeface="Hypatia Sans Pro Black"/>
              </a:rPr>
              <a:t>с</a:t>
            </a:r>
            <a:r>
              <a:rPr sz="1100" b="1" spc="75" dirty="0">
                <a:latin typeface="Hypatia Sans Pro Black"/>
                <a:cs typeface="Hypatia Sans Pro Black"/>
              </a:rPr>
              <a:t>ти</a:t>
            </a:r>
            <a:r>
              <a:rPr sz="1100" b="1" spc="9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14" dirty="0">
                <a:latin typeface="Arial"/>
                <a:cs typeface="Arial"/>
              </a:rPr>
              <a:t>реги</a:t>
            </a:r>
            <a:r>
              <a:rPr sz="1100" spc="10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аци</a:t>
            </a:r>
            <a:r>
              <a:rPr sz="1100" spc="80" dirty="0">
                <a:latin typeface="Arial"/>
                <a:cs typeface="Arial"/>
              </a:rPr>
              <a:t>я в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аче</a:t>
            </a:r>
            <a:r>
              <a:rPr sz="1100" spc="55" dirty="0">
                <a:latin typeface="Arial"/>
                <a:cs typeface="Arial"/>
              </a:rPr>
              <a:t>стве </a:t>
            </a:r>
            <a:r>
              <a:rPr sz="1100" spc="125" dirty="0">
                <a:latin typeface="Arial"/>
                <a:cs typeface="Arial"/>
              </a:rPr>
              <a:t>инди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вид</a:t>
            </a:r>
            <a:r>
              <a:rPr sz="1100" spc="7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0" dirty="0">
                <a:latin typeface="Arial"/>
                <a:cs typeface="Arial"/>
              </a:rPr>
              <a:t>едпринима</a:t>
            </a:r>
            <a:r>
              <a:rPr sz="1100" spc="60" dirty="0">
                <a:latin typeface="Arial"/>
                <a:cs typeface="Arial"/>
              </a:rPr>
              <a:t>те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5" dirty="0">
                <a:latin typeface="Arial"/>
                <a:cs typeface="Arial"/>
              </a:rPr>
              <a:t>я </a:t>
            </a:r>
            <a:r>
              <a:rPr sz="1100" spc="120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 </a:t>
            </a:r>
            <a:r>
              <a:rPr sz="1100" spc="95" dirty="0">
                <a:latin typeface="Arial"/>
                <a:cs typeface="Arial"/>
              </a:rPr>
              <a:t>нало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опла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льщи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 </a:t>
            </a:r>
            <a:r>
              <a:rPr sz="1100" spc="80" dirty="0">
                <a:latin typeface="Arial"/>
                <a:cs typeface="Arial"/>
              </a:rPr>
              <a:t>налог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85" dirty="0">
                <a:latin typeface="Arial"/>
                <a:cs typeface="Arial"/>
              </a:rPr>
              <a:t>н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90" dirty="0">
                <a:latin typeface="Arial"/>
                <a:cs typeface="Arial"/>
              </a:rPr>
              <a:t>профе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сиональны</a:t>
            </a:r>
            <a:r>
              <a:rPr sz="1100" spc="85" dirty="0">
                <a:latin typeface="Arial"/>
                <a:cs typeface="Arial"/>
              </a:rPr>
              <a:t>й 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д.</a:t>
            </a:r>
            <a:endParaRPr sz="1100" dirty="0">
              <a:latin typeface="Arial"/>
              <a:cs typeface="Arial"/>
            </a:endParaRPr>
          </a:p>
          <a:p>
            <a:pPr marL="12698" marR="546020">
              <a:lnSpc>
                <a:spcPts val="1260"/>
              </a:lnSpc>
              <a:spcBef>
                <a:spcPts val="5"/>
              </a:spcBef>
            </a:pP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05" dirty="0">
                <a:latin typeface="Arial"/>
                <a:cs typeface="Arial"/>
              </a:rPr>
              <a:t>повышени</a:t>
            </a:r>
            <a:r>
              <a:rPr sz="1100" spc="90" dirty="0">
                <a:latin typeface="Arial"/>
                <a:cs typeface="Arial"/>
              </a:rPr>
              <a:t>е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жны</a:t>
            </a:r>
            <a:r>
              <a:rPr sz="1100" spc="80" dirty="0">
                <a:latin typeface="Arial"/>
                <a:cs typeface="Arial"/>
              </a:rPr>
              <a:t>х 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дов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 </a:t>
            </a:r>
            <a:r>
              <a:rPr sz="1100" spc="110" dirty="0">
                <a:latin typeface="Arial"/>
                <a:cs typeface="Arial"/>
              </a:rPr>
              <a:t>завершени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та.</a:t>
            </a:r>
          </a:p>
          <a:p>
            <a:pPr marL="12698" marR="12698">
              <a:lnSpc>
                <a:spcPts val="1260"/>
              </a:lnSpc>
              <a:spcBef>
                <a:spcPts val="5"/>
              </a:spcBef>
            </a:pP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85" dirty="0">
                <a:latin typeface="Arial"/>
                <a:cs typeface="Arial"/>
              </a:rPr>
              <a:t>о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05" dirty="0">
                <a:latin typeface="Arial"/>
                <a:cs typeface="Arial"/>
              </a:rPr>
              <a:t>дени</a:t>
            </a:r>
            <a:r>
              <a:rPr sz="1100" spc="130" dirty="0">
                <a:latin typeface="Arial"/>
                <a:cs typeface="Arial"/>
              </a:rPr>
              <a:t>ю </a:t>
            </a:r>
            <a:r>
              <a:rPr sz="1100" b="1" spc="100" dirty="0">
                <a:latin typeface="Hypatia Sans Pro Black"/>
                <a:cs typeface="Hypatia Sans Pro Black"/>
              </a:rPr>
              <a:t>лично</a:t>
            </a:r>
            <a:r>
              <a:rPr sz="1100" b="1" spc="50" dirty="0"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latin typeface="Hypatia Sans Pro Black"/>
                <a:cs typeface="Hypatia Sans Pro Black"/>
              </a:rPr>
              <a:t>о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latin typeface="Hypatia Sans Pro Black"/>
                <a:cs typeface="Hypatia Sans Pro Black"/>
              </a:rPr>
              <a:t>п</a:t>
            </a:r>
            <a:r>
              <a:rPr sz="1100" b="1" spc="75" dirty="0">
                <a:latin typeface="Hypatia Sans Pro Black"/>
                <a:cs typeface="Hypatia Sans Pro Black"/>
              </a:rPr>
              <a:t>о</a:t>
            </a:r>
            <a:r>
              <a:rPr sz="1100" b="1" spc="135" dirty="0">
                <a:latin typeface="Hypatia Sans Pro Black"/>
                <a:cs typeface="Hypatia Sans Pro Black"/>
              </a:rPr>
              <a:t>д</a:t>
            </a:r>
            <a:r>
              <a:rPr sz="1100" b="1" spc="85" dirty="0">
                <a:latin typeface="Hypatia Sans Pro Black"/>
                <a:cs typeface="Hypatia Sans Pro Black"/>
              </a:rPr>
              <a:t>с</a:t>
            </a:r>
            <a:r>
              <a:rPr sz="1100" b="1" spc="100" dirty="0">
                <a:latin typeface="Hypatia Sans Pro Black"/>
                <a:cs typeface="Hypatia Sans Pro Black"/>
              </a:rPr>
              <a:t>обно</a:t>
            </a:r>
            <a:r>
              <a:rPr sz="1100" b="1" spc="50" dirty="0"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latin typeface="Hypatia Sans Pro Black"/>
                <a:cs typeface="Hypatia Sans Pro Black"/>
              </a:rPr>
              <a:t>о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40" dirty="0">
                <a:latin typeface="Hypatia Sans Pro Black"/>
                <a:cs typeface="Hypatia Sans Pro Black"/>
              </a:rPr>
              <a:t>х</a:t>
            </a:r>
            <a:r>
              <a:rPr sz="1100" b="1" spc="75" dirty="0">
                <a:latin typeface="Hypatia Sans Pro Black"/>
                <a:cs typeface="Hypatia Sans Pro Black"/>
              </a:rPr>
              <a:t>о</a:t>
            </a:r>
            <a:r>
              <a:rPr sz="1100" b="1" spc="120" dirty="0">
                <a:latin typeface="Hypatia Sans Pro Black"/>
                <a:cs typeface="Hypatia Sans Pro Black"/>
              </a:rPr>
              <a:t>зяй</a:t>
            </a:r>
            <a:r>
              <a:rPr sz="1100" b="1" spc="95" dirty="0"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latin typeface="Hypatia Sans Pro Black"/>
                <a:cs typeface="Hypatia Sans Pro Black"/>
              </a:rPr>
              <a:t>тв</a:t>
            </a:r>
            <a:r>
              <a:rPr sz="1100" b="1" spc="50" dirty="0">
                <a:latin typeface="Hypatia Sans Pro Black"/>
                <a:cs typeface="Hypatia Sans Pro Black"/>
              </a:rPr>
              <a:t>а</a:t>
            </a:r>
            <a:r>
              <a:rPr sz="1100" b="1" spc="9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реги</a:t>
            </a:r>
            <a:r>
              <a:rPr sz="1100" spc="10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аци</a:t>
            </a:r>
            <a:r>
              <a:rPr sz="1100" spc="80" dirty="0">
                <a:latin typeface="Arial"/>
                <a:cs typeface="Arial"/>
              </a:rPr>
              <a:t>я в </a:t>
            </a:r>
            <a:r>
              <a:rPr sz="1100" spc="150" dirty="0">
                <a:latin typeface="Arial"/>
                <a:cs typeface="Arial"/>
              </a:rPr>
              <a:t>к</a:t>
            </a:r>
            <a:r>
              <a:rPr sz="1100" spc="65" dirty="0">
                <a:latin typeface="Arial"/>
                <a:cs typeface="Arial"/>
              </a:rPr>
              <a:t>аче</a:t>
            </a:r>
            <a:r>
              <a:rPr sz="1100" spc="55" dirty="0">
                <a:latin typeface="Arial"/>
                <a:cs typeface="Arial"/>
              </a:rPr>
              <a:t>стве </a:t>
            </a:r>
            <a:r>
              <a:rPr sz="1100" spc="110" dirty="0">
                <a:latin typeface="Arial"/>
                <a:cs typeface="Arial"/>
              </a:rPr>
              <a:t>индивид</a:t>
            </a:r>
            <a:r>
              <a:rPr sz="1100" spc="80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д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принима</a:t>
            </a:r>
            <a:r>
              <a:rPr sz="1100" spc="6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5" dirty="0">
                <a:latin typeface="Arial"/>
                <a:cs typeface="Arial"/>
              </a:rPr>
              <a:t>я </a:t>
            </a:r>
            <a:r>
              <a:rPr sz="1100" spc="120" dirty="0">
                <a:latin typeface="Arial"/>
                <a:cs typeface="Arial"/>
              </a:rPr>
              <a:t>ил</a:t>
            </a:r>
            <a:r>
              <a:rPr sz="1100" spc="110" dirty="0">
                <a:latin typeface="Arial"/>
                <a:cs typeface="Arial"/>
              </a:rPr>
              <a:t>и </a:t>
            </a:r>
            <a:r>
              <a:rPr sz="1100" spc="95" dirty="0">
                <a:latin typeface="Arial"/>
                <a:cs typeface="Arial"/>
              </a:rPr>
              <a:t>нало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75" dirty="0">
                <a:latin typeface="Arial"/>
                <a:cs typeface="Arial"/>
              </a:rPr>
              <a:t>опла</a:t>
            </a:r>
            <a:r>
              <a:rPr sz="1100" spc="3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льщи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а </a:t>
            </a:r>
            <a:r>
              <a:rPr sz="1100" spc="80" dirty="0">
                <a:latin typeface="Arial"/>
                <a:cs typeface="Arial"/>
              </a:rPr>
              <a:t>налог</a:t>
            </a:r>
            <a:r>
              <a:rPr sz="1100" spc="75" dirty="0">
                <a:latin typeface="Arial"/>
                <a:cs typeface="Arial"/>
              </a:rPr>
              <a:t>а </a:t>
            </a:r>
            <a:r>
              <a:rPr sz="1100" spc="85" dirty="0">
                <a:latin typeface="Arial"/>
                <a:cs typeface="Arial"/>
              </a:rPr>
              <a:t>на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профе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сиональны</a:t>
            </a:r>
            <a:r>
              <a:rPr sz="1100" spc="85" dirty="0">
                <a:latin typeface="Arial"/>
                <a:cs typeface="Arial"/>
              </a:rPr>
              <a:t>й 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10" dirty="0">
                <a:latin typeface="Arial"/>
                <a:cs typeface="Arial"/>
              </a:rPr>
              <a:t>д</a:t>
            </a:r>
            <a:r>
              <a:rPr sz="1100" dirty="0">
                <a:latin typeface="Arial"/>
                <a:cs typeface="Arial"/>
              </a:rPr>
              <a:t>. 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05" dirty="0">
                <a:latin typeface="Arial"/>
                <a:cs typeface="Arial"/>
              </a:rPr>
              <a:t>повыше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ни</a:t>
            </a:r>
            <a:r>
              <a:rPr sz="1100" spc="110" dirty="0">
                <a:latin typeface="Arial"/>
                <a:cs typeface="Arial"/>
              </a:rPr>
              <a:t>е </a:t>
            </a:r>
            <a:r>
              <a:rPr sz="1100" spc="95" dirty="0">
                <a:latin typeface="Arial"/>
                <a:cs typeface="Arial"/>
              </a:rPr>
              <a:t>ден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114" dirty="0">
                <a:latin typeface="Arial"/>
                <a:cs typeface="Arial"/>
              </a:rPr>
              <a:t>жны</a:t>
            </a:r>
            <a:r>
              <a:rPr sz="1100" spc="80" dirty="0">
                <a:latin typeface="Arial"/>
                <a:cs typeface="Arial"/>
              </a:rPr>
              <a:t>х 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х</a:t>
            </a:r>
            <a:r>
              <a:rPr sz="1100" spc="90" dirty="0">
                <a:latin typeface="Arial"/>
                <a:cs typeface="Arial"/>
              </a:rPr>
              <a:t>одо</a:t>
            </a:r>
            <a:r>
              <a:rPr sz="1100" spc="75" dirty="0">
                <a:latin typeface="Arial"/>
                <a:cs typeface="Arial"/>
              </a:rPr>
              <a:t>в </a:t>
            </a:r>
            <a:r>
              <a:rPr sz="1100" spc="120" dirty="0">
                <a:latin typeface="Arial"/>
                <a:cs typeface="Arial"/>
              </a:rPr>
              <a:t>п</a:t>
            </a:r>
            <a:r>
              <a:rPr sz="1100" spc="114" dirty="0">
                <a:latin typeface="Arial"/>
                <a:cs typeface="Arial"/>
              </a:rPr>
              <a:t>о </a:t>
            </a:r>
            <a:r>
              <a:rPr sz="1100" spc="110" dirty="0">
                <a:latin typeface="Arial"/>
                <a:cs typeface="Arial"/>
              </a:rPr>
              <a:t>завершени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dirty="0">
                <a:latin typeface="Arial"/>
                <a:cs typeface="Arial"/>
              </a:rPr>
              <a:t>та. </a:t>
            </a:r>
            <a:endParaRPr lang="ru-RU" sz="1100" dirty="0" smtClean="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5"/>
              </a:spcBef>
            </a:pPr>
            <a:r>
              <a:rPr sz="1100" spc="120" dirty="0" err="1" smtClean="0">
                <a:latin typeface="Arial"/>
                <a:cs typeface="Arial"/>
              </a:rPr>
              <a:t>П</a:t>
            </a:r>
            <a:r>
              <a:rPr sz="1100" spc="85" dirty="0" err="1" smtClean="0">
                <a:latin typeface="Arial"/>
                <a:cs typeface="Arial"/>
              </a:rPr>
              <a:t>о</a:t>
            </a:r>
            <a:r>
              <a:rPr sz="1100" spc="85" dirty="0" smtClean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прео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лени</a:t>
            </a:r>
            <a:r>
              <a:rPr sz="1100" spc="120" dirty="0">
                <a:latin typeface="Arial"/>
                <a:cs typeface="Arial"/>
              </a:rPr>
              <a:t>ю </a:t>
            </a:r>
            <a:r>
              <a:rPr sz="1100" b="1" spc="35" dirty="0">
                <a:latin typeface="Hypatia Sans Pro Black"/>
                <a:cs typeface="Hypatia Sans Pro Black"/>
              </a:rPr>
              <a:t>т</a:t>
            </a:r>
            <a:r>
              <a:rPr sz="1100" b="1" spc="25" dirty="0">
                <a:latin typeface="Hypatia Sans Pro Black"/>
                <a:cs typeface="Hypatia Sans Pro Black"/>
              </a:rPr>
              <a:t>р</a:t>
            </a:r>
            <a:r>
              <a:rPr sz="1100" b="1" spc="-10" dirty="0">
                <a:latin typeface="Hypatia Sans Pro Black"/>
                <a:cs typeface="Hypatia Sans Pro Black"/>
              </a:rPr>
              <a:t>у</a:t>
            </a:r>
            <a:r>
              <a:rPr sz="1100" b="1" spc="100" dirty="0">
                <a:latin typeface="Hypatia Sans Pro Black"/>
                <a:cs typeface="Hypatia Sans Pro Black"/>
              </a:rPr>
              <a:t>дно</a:t>
            </a:r>
            <a:r>
              <a:rPr sz="1100" b="1" spc="90" dirty="0">
                <a:latin typeface="Hypatia Sans Pro Black"/>
                <a:cs typeface="Hypatia Sans Pro Black"/>
              </a:rPr>
              <a:t>й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135" dirty="0">
                <a:latin typeface="Hypatia Sans Pro Black"/>
                <a:cs typeface="Hypatia Sans Pro Black"/>
              </a:rPr>
              <a:t>ж</a:t>
            </a:r>
            <a:r>
              <a:rPr sz="1100" b="1" spc="95" dirty="0">
                <a:latin typeface="Hypatia Sans Pro Black"/>
                <a:cs typeface="Hypatia Sans Pro Black"/>
              </a:rPr>
              <a:t>и</a:t>
            </a:r>
            <a:r>
              <a:rPr sz="1100" b="1" spc="100" dirty="0">
                <a:latin typeface="Hypatia Sans Pro Black"/>
                <a:cs typeface="Hypatia Sans Pro Black"/>
              </a:rPr>
              <a:t>зненно</a:t>
            </a:r>
            <a:r>
              <a:rPr sz="1100" b="1" spc="95" dirty="0">
                <a:latin typeface="Hypatia Sans Pro Black"/>
                <a:cs typeface="Hypatia Sans Pro Black"/>
              </a:rPr>
              <a:t>й </a:t>
            </a:r>
            <a:r>
              <a:rPr sz="1100" b="1" spc="-100" dirty="0"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latin typeface="Hypatia Sans Pro Black"/>
                <a:cs typeface="Hypatia Sans Pro Black"/>
              </a:rPr>
              <a:t>си</a:t>
            </a:r>
            <a:r>
              <a:rPr sz="1100" b="1" spc="110" dirty="0">
                <a:latin typeface="Hypatia Sans Pro Black"/>
                <a:cs typeface="Hypatia Sans Pro Black"/>
              </a:rPr>
              <a:t>т</a:t>
            </a:r>
            <a:r>
              <a:rPr sz="1100" b="1" spc="15" dirty="0">
                <a:latin typeface="Hypatia Sans Pro Black"/>
                <a:cs typeface="Hypatia Sans Pro Black"/>
              </a:rPr>
              <a:t>у</a:t>
            </a:r>
            <a:r>
              <a:rPr sz="1100" b="1" spc="80" dirty="0">
                <a:latin typeface="Hypatia Sans Pro Black"/>
                <a:cs typeface="Hypatia Sans Pro Black"/>
              </a:rPr>
              <a:t>а</a:t>
            </a:r>
            <a:r>
              <a:rPr sz="1100" b="1" spc="50" dirty="0">
                <a:latin typeface="Arial"/>
                <a:cs typeface="Arial"/>
              </a:rPr>
              <a:t>-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110" dirty="0">
                <a:latin typeface="Hypatia Sans Pro Black"/>
                <a:cs typeface="Hypatia Sans Pro Black"/>
              </a:rPr>
              <a:t>ци</a:t>
            </a:r>
            <a:r>
              <a:rPr sz="1100" b="1" spc="95" dirty="0">
                <a:latin typeface="Hypatia Sans Pro Black"/>
                <a:cs typeface="Hypatia Sans Pro Black"/>
              </a:rPr>
              <a:t>и</a:t>
            </a:r>
            <a:r>
              <a:rPr sz="1100" b="1" spc="90" dirty="0">
                <a:latin typeface="Hypatia Sans Pro Black"/>
                <a:cs typeface="Hypatia Sans Pro Black"/>
              </a:rPr>
              <a:t>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25" dirty="0">
                <a:latin typeface="Arial"/>
                <a:cs typeface="Arial"/>
              </a:rPr>
              <a:t>приобр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105" dirty="0">
                <a:latin typeface="Arial"/>
                <a:cs typeface="Arial"/>
              </a:rPr>
              <a:t>ени</a:t>
            </a:r>
            <a:r>
              <a:rPr sz="1100" spc="95" dirty="0">
                <a:latin typeface="Arial"/>
                <a:cs typeface="Arial"/>
              </a:rPr>
              <a:t>е 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90" dirty="0">
                <a:latin typeface="Arial"/>
                <a:cs typeface="Arial"/>
              </a:rPr>
              <a:t>оваро</a:t>
            </a:r>
            <a:r>
              <a:rPr sz="1100" spc="80" dirty="0">
                <a:latin typeface="Arial"/>
                <a:cs typeface="Arial"/>
              </a:rPr>
              <a:t>в </a:t>
            </a:r>
            <a:r>
              <a:rPr sz="1100" spc="140" dirty="0">
                <a:latin typeface="Arial"/>
                <a:cs typeface="Arial"/>
              </a:rPr>
              <a:t>и 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лу</a:t>
            </a:r>
            <a:r>
              <a:rPr sz="1100" spc="55" dirty="0">
                <a:latin typeface="Arial"/>
                <a:cs typeface="Arial"/>
              </a:rPr>
              <a:t>г </a:t>
            </a:r>
            <a:r>
              <a:rPr sz="1100" spc="80" dirty="0">
                <a:latin typeface="Arial"/>
                <a:cs typeface="Arial"/>
              </a:rPr>
              <a:t>в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тв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тви</a:t>
            </a:r>
            <a:r>
              <a:rPr sz="1100" spc="95" dirty="0">
                <a:latin typeface="Arial"/>
                <a:cs typeface="Arial"/>
              </a:rPr>
              <a:t>и </a:t>
            </a:r>
            <a:r>
              <a:rPr sz="1100" spc="65" dirty="0">
                <a:latin typeface="Arial"/>
                <a:cs typeface="Arial"/>
              </a:rPr>
              <a:t>с </a:t>
            </a:r>
            <a:r>
              <a:rPr sz="1100" spc="100" dirty="0">
                <a:latin typeface="Arial"/>
                <a:cs typeface="Arial"/>
              </a:rPr>
              <a:t>заключенны</a:t>
            </a:r>
            <a:r>
              <a:rPr sz="1100" spc="110" dirty="0">
                <a:latin typeface="Arial"/>
                <a:cs typeface="Arial"/>
              </a:rPr>
              <a:t>м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оциальны</a:t>
            </a:r>
            <a:r>
              <a:rPr sz="1100" spc="95" dirty="0">
                <a:latin typeface="Arial"/>
                <a:cs typeface="Arial"/>
              </a:rPr>
              <a:t>м </a:t>
            </a:r>
            <a:r>
              <a:rPr sz="1100" spc="14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онтр</a:t>
            </a:r>
            <a:r>
              <a:rPr sz="1100" spc="110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к</a:t>
            </a:r>
            <a:r>
              <a:rPr sz="1100" spc="-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ом.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з</a:t>
            </a:r>
            <a:r>
              <a:rPr sz="1100" spc="65" dirty="0">
                <a:latin typeface="Arial"/>
                <a:cs typeface="Arial"/>
              </a:rPr>
              <a:t>у</a:t>
            </a:r>
            <a:r>
              <a:rPr sz="1100" spc="70" dirty="0">
                <a:latin typeface="Arial"/>
                <a:cs typeface="Arial"/>
              </a:rPr>
              <a:t>л</a:t>
            </a:r>
            <a:r>
              <a:rPr sz="1100" spc="5" dirty="0">
                <a:latin typeface="Arial"/>
                <a:cs typeface="Arial"/>
              </a:rPr>
              <a:t>ь</a:t>
            </a:r>
            <a:r>
              <a:rPr sz="1100" spc="40" dirty="0">
                <a:latin typeface="Arial"/>
                <a:cs typeface="Arial"/>
              </a:rPr>
              <a:t>та</a:t>
            </a:r>
            <a:r>
              <a:rPr sz="1100" spc="30" dirty="0">
                <a:latin typeface="Arial"/>
                <a:cs typeface="Arial"/>
              </a:rPr>
              <a:t>т </a:t>
            </a:r>
            <a:r>
              <a:rPr sz="1100" spc="-70" dirty="0">
                <a:latin typeface="Arial"/>
                <a:cs typeface="Arial"/>
              </a:rPr>
              <a:t>– </a:t>
            </a:r>
            <a:r>
              <a:rPr sz="1100" spc="114" dirty="0">
                <a:latin typeface="Arial"/>
                <a:cs typeface="Arial"/>
              </a:rPr>
              <a:t>прео</a:t>
            </a:r>
            <a:r>
              <a:rPr sz="1100" spc="85" dirty="0">
                <a:latin typeface="Arial"/>
                <a:cs typeface="Arial"/>
              </a:rPr>
              <a:t>д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лени</a:t>
            </a:r>
            <a:r>
              <a:rPr sz="1100" spc="90" dirty="0">
                <a:latin typeface="Arial"/>
                <a:cs typeface="Arial"/>
              </a:rPr>
              <a:t>е </a:t>
            </a:r>
            <a:r>
              <a:rPr sz="1100" spc="110" dirty="0">
                <a:latin typeface="Arial"/>
                <a:cs typeface="Arial"/>
              </a:rPr>
              <a:t>г</a:t>
            </a:r>
            <a:r>
              <a:rPr sz="1100" spc="160" dirty="0">
                <a:latin typeface="Arial"/>
                <a:cs typeface="Arial"/>
              </a:rPr>
              <a:t>р</a:t>
            </a:r>
            <a:r>
              <a:rPr sz="1100" spc="100" dirty="0">
                <a:latin typeface="Arial"/>
                <a:cs typeface="Arial"/>
              </a:rPr>
              <a:t>ажданино</a:t>
            </a:r>
            <a:r>
              <a:rPr sz="1100" spc="110" dirty="0">
                <a:latin typeface="Arial"/>
                <a:cs typeface="Arial"/>
              </a:rPr>
              <a:t>м </a:t>
            </a:r>
            <a:r>
              <a:rPr sz="1100" spc="80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114" dirty="0">
                <a:latin typeface="Arial"/>
                <a:cs typeface="Arial"/>
              </a:rPr>
              <a:t>дной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ж</a:t>
            </a:r>
            <a:r>
              <a:rPr sz="1100" spc="135" dirty="0">
                <a:latin typeface="Arial"/>
                <a:cs typeface="Arial"/>
              </a:rPr>
              <a:t>и</a:t>
            </a:r>
            <a:r>
              <a:rPr sz="1100" spc="114" dirty="0">
                <a:latin typeface="Arial"/>
                <a:cs typeface="Arial"/>
              </a:rPr>
              <a:t>зненно</a:t>
            </a:r>
            <a:r>
              <a:rPr sz="1100" spc="110" dirty="0">
                <a:latin typeface="Arial"/>
                <a:cs typeface="Arial"/>
              </a:rPr>
              <a:t>й </a:t>
            </a:r>
            <a:r>
              <a:rPr sz="1100" spc="80" dirty="0">
                <a:latin typeface="Arial"/>
                <a:cs typeface="Arial"/>
              </a:rPr>
              <a:t>сит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80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8" y="269453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962" y="370987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8" y="471805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01" y="1742998"/>
            <a:ext cx="260997" cy="26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7296" y="1788709"/>
            <a:ext cx="226695" cy="56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80"/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96"/>
            <a:fld id="{81D60167-4931-47E6-BA6A-407CBD079E47}" type="slidenum">
              <a:rPr sz="1100" b="1" spc="140" dirty="0">
                <a:solidFill>
                  <a:srgbClr val="253A78"/>
                </a:solidFill>
                <a:latin typeface="Arial"/>
                <a:cs typeface="Arial"/>
              </a:rPr>
              <a:pPr marL="25396"/>
              <a:t>7</a:t>
            </a:fld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4571987"/>
            <a:ext cx="5063401" cy="41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604" y="4987525"/>
            <a:ext cx="5063401" cy="41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604" y="5404430"/>
            <a:ext cx="5063401" cy="41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604" y="5821334"/>
            <a:ext cx="5063401" cy="41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604" y="6237552"/>
            <a:ext cx="5063401" cy="418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604" y="6654457"/>
            <a:ext cx="5063401" cy="418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604" y="7071362"/>
            <a:ext cx="5063401" cy="416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5899" y="715524"/>
            <a:ext cx="3792854" cy="2217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/>
            <a:r>
              <a:rPr sz="1100" b="1" spc="-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доп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лни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льные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вид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ы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одде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жки</a:t>
            </a:r>
            <a:endParaRPr sz="1100">
              <a:latin typeface="Hypatia Sans Pro Black"/>
              <a:cs typeface="Hypatia Sans Pro Black"/>
            </a:endParaRPr>
          </a:p>
          <a:p>
            <a:pPr marL="143490">
              <a:lnSpc>
                <a:spcPts val="1265"/>
              </a:lnSpc>
            </a:pP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мо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ут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быт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ь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зан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ы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оциальном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-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-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marL="12698" marR="111744">
              <a:lnSpc>
                <a:spcPts val="1260"/>
              </a:lnSpc>
            </a:pPr>
            <a:r>
              <a:rPr sz="1100" spc="105" dirty="0">
                <a:latin typeface="Arial"/>
                <a:cs typeface="Arial"/>
              </a:rPr>
              <a:t>Нап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85" dirty="0">
                <a:latin typeface="Arial"/>
                <a:cs typeface="Arial"/>
              </a:rPr>
              <a:t>дное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105" dirty="0">
                <a:latin typeface="Arial"/>
                <a:cs typeface="Arial"/>
              </a:rPr>
              <a:t>ждение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профи-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ла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тичес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20" dirty="0">
                <a:latin typeface="Arial"/>
                <a:cs typeface="Arial"/>
              </a:rPr>
              <a:t>дицинс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2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80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диспан-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ер</a:t>
            </a:r>
            <a:r>
              <a:rPr sz="1100" spc="100" dirty="0">
                <a:latin typeface="Arial"/>
                <a:cs typeface="Arial"/>
              </a:rPr>
              <a:t>и</a:t>
            </a:r>
            <a:r>
              <a:rPr sz="1100" spc="70" dirty="0">
                <a:latin typeface="Arial"/>
                <a:cs typeface="Arial"/>
              </a:rPr>
              <a:t>зации,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пров</a:t>
            </a:r>
            <a:r>
              <a:rPr sz="1100" spc="85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членами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вакцинации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национальным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75" dirty="0">
                <a:latin typeface="Arial"/>
                <a:cs typeface="Arial"/>
              </a:rPr>
              <a:t>алендарем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профила</a:t>
            </a:r>
            <a:r>
              <a:rPr sz="1100" spc="50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тических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прививок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м</a:t>
            </a:r>
            <a:r>
              <a:rPr sz="1100" spc="60" dirty="0">
                <a:latin typeface="Arial"/>
                <a:cs typeface="Arial"/>
              </a:rPr>
              <a:t>е</a:t>
            </a:r>
            <a:r>
              <a:rPr sz="1100" spc="110" dirty="0">
                <a:latin typeface="Arial"/>
                <a:cs typeface="Arial"/>
              </a:rPr>
              <a:t>дицинских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тив</a:t>
            </a:r>
            <a:r>
              <a:rPr sz="1100" spc="95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по</a:t>
            </a:r>
            <a:r>
              <a:rPr sz="1100" spc="9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заний.</a:t>
            </a:r>
            <a:endParaRPr sz="1100">
              <a:latin typeface="Arial"/>
              <a:cs typeface="Arial"/>
            </a:endParaRPr>
          </a:p>
          <a:p>
            <a:pPr marL="12698" marR="35554">
              <a:lnSpc>
                <a:spcPts val="1260"/>
              </a:lnSpc>
              <a:spcBef>
                <a:spcPts val="5"/>
              </a:spcBef>
            </a:pPr>
            <a:r>
              <a:rPr sz="1100" spc="105" dirty="0">
                <a:latin typeface="Arial"/>
                <a:cs typeface="Arial"/>
              </a:rPr>
              <a:t>Нап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авление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не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овершенн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тних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членов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емьи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85" dirty="0">
                <a:latin typeface="Arial"/>
                <a:cs typeface="Arial"/>
              </a:rPr>
              <a:t>ажданина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дош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80" dirty="0">
                <a:latin typeface="Arial"/>
                <a:cs typeface="Arial"/>
              </a:rPr>
              <a:t>ольную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55" dirty="0">
                <a:latin typeface="Arial"/>
                <a:cs typeface="Arial"/>
              </a:rPr>
              <a:t>зова</a:t>
            </a:r>
            <a:r>
              <a:rPr sz="1100" spc="2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80" dirty="0">
                <a:latin typeface="Arial"/>
                <a:cs typeface="Arial"/>
              </a:rPr>
              <a:t>льную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орга-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н</a:t>
            </a:r>
            <a:r>
              <a:rPr sz="1100" spc="120" dirty="0">
                <a:latin typeface="Arial"/>
                <a:cs typeface="Arial"/>
              </a:rPr>
              <a:t>и</a:t>
            </a:r>
            <a:r>
              <a:rPr sz="1100" spc="85" dirty="0">
                <a:latin typeface="Arial"/>
                <a:cs typeface="Arial"/>
              </a:rPr>
              <a:t>заци</a:t>
            </a:r>
            <a:r>
              <a:rPr sz="1100" spc="100" dirty="0">
                <a:latin typeface="Arial"/>
                <a:cs typeface="Arial"/>
              </a:rPr>
              <a:t>ю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5"/>
              </a:lnSpc>
            </a:pPr>
            <a:r>
              <a:rPr sz="1100" spc="75" dirty="0">
                <a:latin typeface="Arial"/>
                <a:cs typeface="Arial"/>
              </a:rPr>
              <a:t>Орган</a:t>
            </a:r>
            <a:r>
              <a:rPr sz="1100" spc="60" dirty="0">
                <a:latin typeface="Arial"/>
                <a:cs typeface="Arial"/>
              </a:rPr>
              <a:t>и</a:t>
            </a:r>
            <a:r>
              <a:rPr sz="1100" spc="55" dirty="0">
                <a:latin typeface="Arial"/>
                <a:cs typeface="Arial"/>
              </a:rPr>
              <a:t>заци</a:t>
            </a:r>
            <a:r>
              <a:rPr sz="1100" spc="85" dirty="0">
                <a:latin typeface="Arial"/>
                <a:cs typeface="Arial"/>
              </a:rPr>
              <a:t>я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у</a:t>
            </a:r>
            <a:r>
              <a:rPr sz="1100" spc="-25" dirty="0">
                <a:latin typeface="Arial"/>
                <a:cs typeface="Arial"/>
              </a:rPr>
              <a:t>х</a:t>
            </a:r>
            <a:r>
              <a:rPr sz="1100" spc="50" dirty="0">
                <a:latin typeface="Arial"/>
                <a:cs typeface="Arial"/>
              </a:rPr>
              <a:t>о</a:t>
            </a:r>
            <a:r>
              <a:rPr sz="1100" spc="20" dirty="0">
                <a:latin typeface="Arial"/>
                <a:cs typeface="Arial"/>
              </a:rPr>
              <a:t>д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з</a:t>
            </a:r>
            <a:r>
              <a:rPr sz="1100" spc="60" dirty="0">
                <a:latin typeface="Arial"/>
                <a:cs typeface="Arial"/>
              </a:rPr>
              <a:t>а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н</a:t>
            </a:r>
            <a:r>
              <a:rPr sz="1100" spc="40" dirty="0">
                <a:latin typeface="Arial"/>
                <a:cs typeface="Arial"/>
              </a:rPr>
              <a:t>етр</a:t>
            </a:r>
            <a:r>
              <a:rPr sz="1100" spc="5" dirty="0">
                <a:latin typeface="Arial"/>
                <a:cs typeface="Arial"/>
              </a:rPr>
              <a:t>у</a:t>
            </a:r>
            <a:r>
              <a:rPr sz="1100" spc="60" dirty="0">
                <a:latin typeface="Arial"/>
                <a:cs typeface="Arial"/>
              </a:rPr>
              <a:t>доспо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обным</a:t>
            </a:r>
            <a:r>
              <a:rPr sz="1100" spc="95" dirty="0">
                <a:latin typeface="Arial"/>
                <a:cs typeface="Arial"/>
              </a:rPr>
              <a:t>и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лицами.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9" y="1068633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2193218"/>
            <a:ext cx="112395" cy="786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359" y="3264311"/>
            <a:ext cx="362013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уще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твля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-1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онтр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ль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за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исп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лнением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350" y="3692593"/>
            <a:ext cx="3992245" cy="97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270"/>
              </a:lnSpc>
            </a:pPr>
            <a:r>
              <a:rPr sz="1100" spc="95" dirty="0">
                <a:latin typeface="Arial"/>
                <a:cs typeface="Arial"/>
              </a:rPr>
              <a:t>Органом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ствля-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е</a:t>
            </a:r>
            <a:r>
              <a:rPr sz="1100" spc="140" dirty="0">
                <a:latin typeface="Arial"/>
                <a:cs typeface="Arial"/>
              </a:rPr>
              <a:t>ж</a:t>
            </a:r>
            <a:r>
              <a:rPr sz="1100" spc="75" dirty="0">
                <a:latin typeface="Arial"/>
                <a:cs typeface="Arial"/>
              </a:rPr>
              <a:t>еме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95" dirty="0">
                <a:latin typeface="Arial"/>
                <a:cs typeface="Arial"/>
              </a:rPr>
              <a:t>ячный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онтро</a:t>
            </a:r>
            <a:r>
              <a:rPr sz="1100" spc="45" dirty="0">
                <a:latin typeface="Arial"/>
                <a:cs typeface="Arial"/>
              </a:rPr>
              <a:t>ль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вып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100" dirty="0">
                <a:latin typeface="Arial"/>
                <a:cs typeface="Arial"/>
              </a:rPr>
              <a:t>лнением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ажда-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б</a:t>
            </a:r>
            <a:r>
              <a:rPr sz="1100" spc="50" dirty="0">
                <a:latin typeface="Arial"/>
                <a:cs typeface="Arial"/>
              </a:rPr>
              <a:t>я</a:t>
            </a:r>
            <a:r>
              <a:rPr sz="1100" spc="40" dirty="0">
                <a:latin typeface="Arial"/>
                <a:cs typeface="Arial"/>
              </a:rPr>
              <a:t>за</a:t>
            </a:r>
            <a:r>
              <a:rPr sz="1100" spc="1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90" dirty="0">
                <a:latin typeface="Arial"/>
                <a:cs typeface="Arial"/>
              </a:rPr>
              <a:t>см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75" dirty="0">
                <a:latin typeface="Arial"/>
                <a:cs typeface="Arial"/>
              </a:rPr>
              <a:t>тренных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оциальным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35" dirty="0">
                <a:latin typeface="Arial"/>
                <a:cs typeface="Arial"/>
              </a:rPr>
              <a:t>ом,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так</a:t>
            </a:r>
            <a:r>
              <a:rPr sz="1100" spc="90" dirty="0">
                <a:latin typeface="Arial"/>
                <a:cs typeface="Arial"/>
              </a:rPr>
              <a:t>ж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85" dirty="0">
                <a:latin typeface="Arial"/>
                <a:cs typeface="Arial"/>
              </a:rPr>
              <a:t>онтро</a:t>
            </a:r>
            <a:r>
              <a:rPr sz="1100" spc="45" dirty="0">
                <a:latin typeface="Arial"/>
                <a:cs typeface="Arial"/>
              </a:rPr>
              <a:t>ль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ц</a:t>
            </a:r>
            <a:r>
              <a:rPr sz="1100" spc="75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левым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50" dirty="0">
                <a:latin typeface="Arial"/>
                <a:cs typeface="Arial"/>
              </a:rPr>
              <a:t>л</a:t>
            </a:r>
            <a:r>
              <a:rPr sz="1100" spc="35" dirty="0">
                <a:latin typeface="Arial"/>
                <a:cs typeface="Arial"/>
              </a:rPr>
              <a:t>ь</a:t>
            </a:r>
            <a:r>
              <a:rPr sz="1100" spc="75" dirty="0">
                <a:latin typeface="Arial"/>
                <a:cs typeface="Arial"/>
              </a:rPr>
              <a:t>з</a:t>
            </a:r>
            <a:r>
              <a:rPr sz="1100" spc="10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ванием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ден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жных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ср</a:t>
            </a:r>
            <a:r>
              <a:rPr sz="1100" spc="75" dirty="0">
                <a:latin typeface="Arial"/>
                <a:cs typeface="Arial"/>
              </a:rPr>
              <a:t>ед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5" dirty="0">
                <a:latin typeface="Arial"/>
                <a:cs typeface="Arial"/>
              </a:rPr>
              <a:t>тв,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выплаченных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тв</a:t>
            </a:r>
            <a:r>
              <a:rPr sz="1100" spc="2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твии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ловиями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4318" y="792711"/>
            <a:ext cx="1727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03" y="3284996"/>
            <a:ext cx="260997" cy="2609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5925" y="3330710"/>
            <a:ext cx="1695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287997" cy="7595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0"/>
            <a:ext cx="108000" cy="291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4072" y="2803851"/>
            <a:ext cx="811923" cy="282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2883" y="0"/>
            <a:ext cx="3343109" cy="6169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1370" y="1162490"/>
            <a:ext cx="1274622" cy="3040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7300" y="715524"/>
            <a:ext cx="3411220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меры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е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1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см</a:t>
            </a:r>
            <a:r>
              <a:rPr sz="1100" b="1" spc="114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трены</a:t>
            </a:r>
            <a:endParaRPr sz="1100">
              <a:latin typeface="Hypatia Sans Pro Black"/>
              <a:cs typeface="Hypatia Sans Pro Black"/>
            </a:endParaRPr>
          </a:p>
          <a:p>
            <a:pPr marL="12698">
              <a:lnSpc>
                <a:spcPts val="1265"/>
              </a:lnSpc>
            </a:pP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при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неисп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0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лнении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6" y="1226586"/>
            <a:ext cx="3992245" cy="2109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spc="85" dirty="0">
                <a:latin typeface="Arial"/>
                <a:cs typeface="Arial"/>
              </a:rPr>
              <a:t>Перечень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причин,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являющи</a:t>
            </a:r>
            <a:r>
              <a:rPr sz="1100" spc="45" dirty="0">
                <a:latin typeface="Arial"/>
                <a:cs typeface="Arial"/>
              </a:rPr>
              <a:t>хс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уважи</a:t>
            </a:r>
            <a:r>
              <a:rPr sz="1100" spc="4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льными,</a:t>
            </a:r>
            <a:endParaRPr sz="1100" dirty="0">
              <a:latin typeface="Arial"/>
              <a:cs typeface="Arial"/>
            </a:endParaRPr>
          </a:p>
          <a:p>
            <a:pPr marL="12698" marR="128887" algn="just">
              <a:lnSpc>
                <a:spcPts val="1260"/>
              </a:lnSpc>
              <a:spcBef>
                <a:spcPts val="35"/>
              </a:spcBef>
            </a:pP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лучае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неиспо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адаптации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танавлива</a:t>
            </a:r>
            <a:r>
              <a:rPr sz="1100" spc="35" dirty="0">
                <a:latin typeface="Arial"/>
                <a:cs typeface="Arial"/>
              </a:rPr>
              <a:t>е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нормативным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пр</a:t>
            </a:r>
            <a:r>
              <a:rPr sz="1100" spc="70" dirty="0">
                <a:latin typeface="Arial"/>
                <a:cs typeface="Arial"/>
              </a:rPr>
              <a:t>авовым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95" dirty="0">
                <a:latin typeface="Arial"/>
                <a:cs typeface="Arial"/>
              </a:rPr>
              <a:t>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у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75" dirty="0">
                <a:latin typeface="Arial"/>
                <a:cs typeface="Arial"/>
              </a:rPr>
              <a:t>ъе</a:t>
            </a:r>
            <a:r>
              <a:rPr sz="1100" spc="40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endParaRPr sz="1100" dirty="0">
              <a:latin typeface="Arial"/>
              <a:cs typeface="Arial"/>
            </a:endParaRPr>
          </a:p>
          <a:p>
            <a:pPr marL="12698">
              <a:lnSpc>
                <a:spcPts val="1235"/>
              </a:lnSpc>
            </a:pP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0" dirty="0">
                <a:latin typeface="Arial"/>
                <a:cs typeface="Arial"/>
              </a:rPr>
              <a:t>Ф</a:t>
            </a:r>
            <a:r>
              <a:rPr sz="1100" spc="8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де</a:t>
            </a:r>
            <a:r>
              <a:rPr sz="1100" spc="85" dirty="0">
                <a:latin typeface="Arial"/>
                <a:cs typeface="Arial"/>
              </a:rPr>
              <a:t>р</a:t>
            </a:r>
            <a:r>
              <a:rPr sz="1100" spc="70" dirty="0">
                <a:latin typeface="Arial"/>
                <a:cs typeface="Arial"/>
              </a:rPr>
              <a:t>ации.</a:t>
            </a:r>
            <a:endParaRPr sz="1100" dirty="0">
              <a:latin typeface="Arial"/>
              <a:cs typeface="Arial"/>
            </a:endParaRPr>
          </a:p>
          <a:p>
            <a:pPr marL="12698" marR="12698">
              <a:lnSpc>
                <a:spcPts val="1260"/>
              </a:lnSpc>
              <a:spcBef>
                <a:spcPts val="35"/>
              </a:spcBef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лучае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неиспо</a:t>
            </a:r>
            <a:r>
              <a:rPr sz="1100" spc="95" dirty="0">
                <a:latin typeface="Arial"/>
                <a:cs typeface="Arial"/>
              </a:rPr>
              <a:t>лнения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(несвоевременно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испо</a:t>
            </a:r>
            <a:r>
              <a:rPr sz="1100" spc="80" dirty="0">
                <a:latin typeface="Arial"/>
                <a:cs typeface="Arial"/>
              </a:rPr>
              <a:t>лн</a:t>
            </a:r>
            <a:r>
              <a:rPr sz="1100" spc="85" dirty="0">
                <a:latin typeface="Arial"/>
                <a:cs typeface="Arial"/>
              </a:rPr>
              <a:t>е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ния)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г</a:t>
            </a:r>
            <a:r>
              <a:rPr sz="1100" spc="150" dirty="0">
                <a:latin typeface="Arial"/>
                <a:cs typeface="Arial"/>
              </a:rPr>
              <a:t>р</a:t>
            </a:r>
            <a:r>
              <a:rPr sz="1100" spc="95" dirty="0">
                <a:latin typeface="Arial"/>
                <a:cs typeface="Arial"/>
              </a:rPr>
              <a:t>ажданином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мероприятий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прог</a:t>
            </a:r>
            <a:r>
              <a:rPr sz="1100" spc="125" dirty="0">
                <a:latin typeface="Arial"/>
                <a:cs typeface="Arial"/>
              </a:rPr>
              <a:t>р</a:t>
            </a:r>
            <a:r>
              <a:rPr sz="1100" spc="80" dirty="0">
                <a:latin typeface="Arial"/>
                <a:cs typeface="Arial"/>
              </a:rPr>
              <a:t>аммы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адаптации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причинам,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не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являющим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уважи</a:t>
            </a:r>
            <a:r>
              <a:rPr sz="1100" spc="40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65" dirty="0">
                <a:latin typeface="Arial"/>
                <a:cs typeface="Arial"/>
              </a:rPr>
              <a:t>льными,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30" dirty="0">
                <a:latin typeface="Arial"/>
                <a:cs typeface="Arial"/>
              </a:rPr>
              <a:t>яца,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95" dirty="0">
                <a:latin typeface="Arial"/>
                <a:cs typeface="Arial"/>
              </a:rPr>
              <a:t>дующе</a:t>
            </a:r>
            <a:r>
              <a:rPr sz="1100" spc="2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за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ме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яцем</a:t>
            </a:r>
            <a:r>
              <a:rPr sz="1100" spc="60" dirty="0">
                <a:latin typeface="Arial"/>
                <a:cs typeface="Arial"/>
              </a:rPr>
              <a:t> в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110" dirty="0">
                <a:latin typeface="Arial"/>
                <a:cs typeface="Arial"/>
              </a:rPr>
              <a:t>зникновения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100" dirty="0">
                <a:latin typeface="Arial"/>
                <a:cs typeface="Arial"/>
              </a:rPr>
              <a:t>занно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10" dirty="0">
                <a:latin typeface="Arial"/>
                <a:cs typeface="Arial"/>
              </a:rPr>
              <a:t>тва,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орган</a:t>
            </a:r>
            <a:r>
              <a:rPr sz="1100" spc="55" dirty="0">
                <a:latin typeface="Arial"/>
                <a:cs typeface="Arial"/>
              </a:rPr>
              <a:t> с</a:t>
            </a:r>
            <a:r>
              <a:rPr sz="1100" spc="90" dirty="0">
                <a:latin typeface="Arial"/>
                <a:cs typeface="Arial"/>
              </a:rPr>
              <a:t>оциальной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защиты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прекр</a:t>
            </a:r>
            <a:r>
              <a:rPr sz="1100" spc="55" dirty="0">
                <a:latin typeface="Arial"/>
                <a:cs typeface="Arial"/>
              </a:rPr>
              <a:t>аща</a:t>
            </a:r>
            <a:r>
              <a:rPr sz="1100" spc="15" dirty="0">
                <a:latin typeface="Arial"/>
                <a:cs typeface="Arial"/>
              </a:rPr>
              <a:t>ет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пр</a:t>
            </a:r>
            <a:r>
              <a:rPr sz="1100" spc="100" dirty="0">
                <a:latin typeface="Arial"/>
                <a:cs typeface="Arial"/>
              </a:rPr>
              <a:t>е</a:t>
            </a:r>
            <a:r>
              <a:rPr sz="1100" spc="75" dirty="0">
                <a:latin typeface="Arial"/>
                <a:cs typeface="Arial"/>
              </a:rPr>
              <a:t>д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тавление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ден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125" dirty="0">
                <a:latin typeface="Arial"/>
                <a:cs typeface="Arial"/>
              </a:rPr>
              <a:t>жной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выплаты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4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(или)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во</a:t>
            </a:r>
            <a:r>
              <a:rPr sz="1100" spc="95" dirty="0">
                <a:latin typeface="Arial"/>
                <a:cs typeface="Arial"/>
              </a:rPr>
              <a:t>змещение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а</a:t>
            </a:r>
            <a:r>
              <a:rPr sz="1100" spc="20" dirty="0">
                <a:latin typeface="Arial"/>
                <a:cs typeface="Arial"/>
              </a:rPr>
              <a:t>с</a:t>
            </a:r>
            <a:r>
              <a:rPr sz="1100" dirty="0">
                <a:latin typeface="Arial"/>
                <a:cs typeface="Arial"/>
              </a:rPr>
              <a:t>х</a:t>
            </a:r>
            <a:r>
              <a:rPr sz="1100" spc="8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дов.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899" y="3585610"/>
            <a:ext cx="3775710" cy="3169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490" marR="352373">
              <a:lnSpc>
                <a:spcPts val="1260"/>
              </a:lnSpc>
            </a:pPr>
            <a:r>
              <a:rPr sz="1100" b="1" spc="-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акие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2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дей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твия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в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ам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ах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с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оциально</a:t>
            </a:r>
            <a:r>
              <a:rPr sz="1100" b="1" spc="3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г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5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онт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4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</a:t>
            </a:r>
            <a:r>
              <a:rPr sz="1100" b="1" spc="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кта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10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нео</a:t>
            </a:r>
            <a:r>
              <a:rPr sz="1100" b="1" spc="8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б</a:t>
            </a:r>
            <a:r>
              <a:rPr sz="1100" b="1" spc="3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х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11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димы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7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по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9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поис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к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у</a:t>
            </a:r>
            <a:r>
              <a:rPr sz="1100" b="1" spc="9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 </a:t>
            </a:r>
            <a:r>
              <a:rPr sz="1100" b="1" spc="5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р</a:t>
            </a:r>
            <a:r>
              <a:rPr sz="1100" b="1" spc="8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аб</a:t>
            </a:r>
            <a:r>
              <a:rPr sz="1100" b="1" spc="6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о</a:t>
            </a:r>
            <a:r>
              <a:rPr sz="1100" b="1" spc="2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т</a:t>
            </a:r>
            <a:r>
              <a:rPr sz="1100" b="1" spc="65" dirty="0">
                <a:solidFill>
                  <a:srgbClr val="253A78"/>
                </a:solidFill>
                <a:latin typeface="Hypatia Sans Pro Black"/>
                <a:cs typeface="Hypatia Sans Pro Black"/>
              </a:rPr>
              <a:t>ы</a:t>
            </a:r>
            <a:r>
              <a:rPr sz="1100" b="1" spc="140" dirty="0">
                <a:solidFill>
                  <a:srgbClr val="253A78"/>
                </a:solidFill>
                <a:latin typeface="Hypatia Sans Pro Black"/>
                <a:cs typeface="Hypatia Sans Pro Black"/>
              </a:rPr>
              <a:t>?</a:t>
            </a:r>
            <a:endParaRPr sz="1100">
              <a:latin typeface="Hypatia Sans Pro Black"/>
              <a:cs typeface="Hypatia Sans Pro Black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 marL="12698" marR="365706">
              <a:lnSpc>
                <a:spcPts val="1260"/>
              </a:lnSpc>
            </a:pPr>
            <a:r>
              <a:rPr sz="1100" spc="85" dirty="0">
                <a:latin typeface="Arial"/>
                <a:cs typeface="Arial"/>
              </a:rPr>
              <a:t>В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20" dirty="0">
                <a:latin typeface="Arial"/>
                <a:cs typeface="Arial"/>
              </a:rPr>
              <a:t>тать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уч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органах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0" dirty="0">
                <a:latin typeface="Arial"/>
                <a:cs typeface="Arial"/>
              </a:rPr>
              <a:t>заня</a:t>
            </a:r>
            <a:r>
              <a:rPr sz="1100" spc="2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на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90" dirty="0">
                <a:latin typeface="Arial"/>
                <a:cs typeface="Arial"/>
              </a:rPr>
              <a:t>ления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к</a:t>
            </a:r>
            <a:r>
              <a:rPr sz="1100" spc="55" dirty="0">
                <a:latin typeface="Arial"/>
                <a:cs typeface="Arial"/>
              </a:rPr>
              <a:t>аче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50" dirty="0">
                <a:latin typeface="Arial"/>
                <a:cs typeface="Arial"/>
              </a:rPr>
              <a:t>тве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б</a:t>
            </a:r>
            <a:r>
              <a:rPr sz="1100" spc="55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з</a:t>
            </a:r>
            <a:r>
              <a:rPr sz="1100" spc="114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90" dirty="0">
                <a:latin typeface="Arial"/>
                <a:cs typeface="Arial"/>
              </a:rPr>
              <a:t>тно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ищуще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15" dirty="0">
                <a:latin typeface="Arial"/>
                <a:cs typeface="Arial"/>
              </a:rPr>
              <a:t>т</a:t>
            </a:r>
            <a:r>
              <a:rPr sz="1100" spc="20" dirty="0">
                <a:latin typeface="Arial"/>
                <a:cs typeface="Arial"/>
              </a:rPr>
              <a:t>у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 marR="151108">
              <a:lnSpc>
                <a:spcPts val="1260"/>
              </a:lnSpc>
              <a:spcBef>
                <a:spcPts val="5"/>
              </a:spcBef>
            </a:pPr>
            <a:r>
              <a:rPr sz="1100" spc="80" dirty="0">
                <a:latin typeface="Arial"/>
                <a:cs typeface="Arial"/>
              </a:rPr>
              <a:t>Зареги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трировать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информационн</a:t>
            </a:r>
            <a:r>
              <a:rPr sz="1100" spc="10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-аналити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чес</a:t>
            </a:r>
            <a:r>
              <a:rPr sz="1100" spc="55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си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75" dirty="0">
                <a:latin typeface="Arial"/>
                <a:cs typeface="Arial"/>
              </a:rPr>
              <a:t>еме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Общеро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114" dirty="0">
                <a:latin typeface="Arial"/>
                <a:cs typeface="Arial"/>
              </a:rPr>
              <a:t>сийс</a:t>
            </a:r>
            <a:r>
              <a:rPr sz="1100" spc="70" dirty="0">
                <a:latin typeface="Arial"/>
                <a:cs typeface="Arial"/>
              </a:rPr>
              <a:t>к</a:t>
            </a:r>
            <a:r>
              <a:rPr sz="1100" spc="110" dirty="0">
                <a:latin typeface="Arial"/>
                <a:cs typeface="Arial"/>
              </a:rPr>
              <a:t>ой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б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75" dirty="0">
                <a:latin typeface="Arial"/>
                <a:cs typeface="Arial"/>
              </a:rPr>
              <a:t>зы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ва</a:t>
            </a:r>
            <a:r>
              <a:rPr sz="1100" spc="60" dirty="0">
                <a:latin typeface="Arial"/>
                <a:cs typeface="Arial"/>
              </a:rPr>
              <a:t>к</a:t>
            </a:r>
            <a:r>
              <a:rPr sz="1100" spc="100" dirty="0">
                <a:latin typeface="Arial"/>
                <a:cs typeface="Arial"/>
              </a:rPr>
              <a:t>ансий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5"/>
              </a:lnSpc>
            </a:pPr>
            <a:r>
              <a:rPr sz="1100" spc="-20" dirty="0">
                <a:latin typeface="Arial"/>
                <a:cs typeface="Arial"/>
              </a:rPr>
              <a:t>«</a:t>
            </a:r>
            <a:r>
              <a:rPr sz="1100" spc="-4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Р</a:t>
            </a:r>
            <a:r>
              <a:rPr sz="1100" spc="75" dirty="0">
                <a:latin typeface="Arial"/>
                <a:cs typeface="Arial"/>
              </a:rPr>
              <a:t>о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65" dirty="0">
                <a:latin typeface="Arial"/>
                <a:cs typeface="Arial"/>
              </a:rPr>
              <a:t>сии</a:t>
            </a:r>
            <a:r>
              <a:rPr sz="1100" spc="55" dirty="0">
                <a:latin typeface="Arial"/>
                <a:cs typeface="Arial"/>
              </a:rPr>
              <a:t>»</a:t>
            </a:r>
            <a:r>
              <a:rPr sz="1100" spc="-7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698" marR="12698">
              <a:lnSpc>
                <a:spcPts val="1270"/>
              </a:lnSpc>
              <a:spcBef>
                <a:spcPts val="30"/>
              </a:spcBef>
            </a:pP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4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уще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поиск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35" dirty="0">
                <a:latin typeface="Arial"/>
                <a:cs typeface="Arial"/>
              </a:rPr>
              <a:t>р</a:t>
            </a:r>
            <a:r>
              <a:rPr sz="1100" spc="65" dirty="0">
                <a:latin typeface="Arial"/>
                <a:cs typeface="Arial"/>
              </a:rPr>
              <a:t>аб</a:t>
            </a:r>
            <a:r>
              <a:rPr sz="1100" spc="40" dirty="0">
                <a:latin typeface="Arial"/>
                <a:cs typeface="Arial"/>
              </a:rPr>
              <a:t>о</a:t>
            </a:r>
            <a:r>
              <a:rPr sz="1100" spc="35" dirty="0">
                <a:latin typeface="Arial"/>
                <a:cs typeface="Arial"/>
              </a:rPr>
              <a:t>ты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дующим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5" dirty="0">
                <a:latin typeface="Arial"/>
                <a:cs typeface="Arial"/>
              </a:rPr>
              <a:t>закл</a:t>
            </a:r>
            <a:r>
              <a:rPr sz="1100" spc="125" dirty="0">
                <a:latin typeface="Arial"/>
                <a:cs typeface="Arial"/>
              </a:rPr>
              <a:t>ю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чением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30" dirty="0">
                <a:latin typeface="Arial"/>
                <a:cs typeface="Arial"/>
              </a:rPr>
              <a:t>у</a:t>
            </a:r>
            <a:r>
              <a:rPr sz="1100" spc="95" dirty="0">
                <a:latin typeface="Arial"/>
                <a:cs typeface="Arial"/>
              </a:rPr>
              <a:t>дово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до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95" dirty="0">
                <a:latin typeface="Arial"/>
                <a:cs typeface="Arial"/>
              </a:rPr>
              <a:t>ово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20" dirty="0">
                <a:latin typeface="Arial"/>
                <a:cs typeface="Arial"/>
              </a:rPr>
              <a:t>а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0" dirty="0">
                <a:latin typeface="Arial"/>
                <a:cs typeface="Arial"/>
              </a:rPr>
              <a:t>та.</a:t>
            </a:r>
            <a:endParaRPr sz="1100">
              <a:latin typeface="Arial"/>
              <a:cs typeface="Arial"/>
            </a:endParaRPr>
          </a:p>
          <a:p>
            <a:pPr marL="12698">
              <a:lnSpc>
                <a:spcPts val="1230"/>
              </a:lnSpc>
            </a:pPr>
            <a:r>
              <a:rPr sz="1100" spc="105" dirty="0">
                <a:latin typeface="Arial"/>
                <a:cs typeface="Arial"/>
              </a:rPr>
              <a:t>Пройти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endParaRPr sz="1100">
              <a:latin typeface="Arial"/>
              <a:cs typeface="Arial"/>
            </a:endParaRPr>
          </a:p>
          <a:p>
            <a:pPr marL="12698" marR="26666">
              <a:lnSpc>
                <a:spcPts val="1270"/>
              </a:lnSpc>
              <a:spcBef>
                <a:spcPts val="25"/>
              </a:spcBef>
            </a:pP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сиональное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65" dirty="0">
                <a:latin typeface="Arial"/>
                <a:cs typeface="Arial"/>
              </a:rPr>
              <a:t>б</a:t>
            </a:r>
            <a:r>
              <a:rPr sz="1100" spc="85" dirty="0">
                <a:latin typeface="Arial"/>
                <a:cs typeface="Arial"/>
              </a:rPr>
              <a:t>учение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или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0" dirty="0">
                <a:latin typeface="Arial"/>
                <a:cs typeface="Arial"/>
              </a:rPr>
              <a:t>по</a:t>
            </a:r>
            <a:r>
              <a:rPr sz="1100" spc="60" dirty="0">
                <a:latin typeface="Arial"/>
                <a:cs typeface="Arial"/>
              </a:rPr>
              <a:t>лучить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доп</a:t>
            </a:r>
            <a:r>
              <a:rPr sz="1100" spc="90" dirty="0">
                <a:latin typeface="Arial"/>
                <a:cs typeface="Arial"/>
              </a:rPr>
              <a:t>о</a:t>
            </a:r>
            <a:r>
              <a:rPr sz="1100" spc="50" dirty="0">
                <a:latin typeface="Arial"/>
                <a:cs typeface="Arial"/>
              </a:rPr>
              <a:t>л-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ни</a:t>
            </a:r>
            <a:r>
              <a:rPr sz="1100" spc="5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</a:t>
            </a:r>
            <a:r>
              <a:rPr sz="1100" spc="70" dirty="0">
                <a:latin typeface="Arial"/>
                <a:cs typeface="Arial"/>
              </a:rPr>
              <a:t>льное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профе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сиональное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об</a:t>
            </a:r>
            <a:r>
              <a:rPr sz="1100" spc="95" dirty="0">
                <a:latin typeface="Arial"/>
                <a:cs typeface="Arial"/>
              </a:rPr>
              <a:t>р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зование,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тановлено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75" dirty="0">
                <a:latin typeface="Arial"/>
                <a:cs typeface="Arial"/>
              </a:rPr>
              <a:t>оциаль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85" dirty="0">
                <a:latin typeface="Arial"/>
                <a:cs typeface="Arial"/>
              </a:rPr>
              <a:t> 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35" dirty="0">
                <a:latin typeface="Arial"/>
                <a:cs typeface="Arial"/>
              </a:rPr>
              <a:t>ом.</a:t>
            </a:r>
            <a:endParaRPr sz="1100">
              <a:latin typeface="Arial"/>
              <a:cs typeface="Arial"/>
            </a:endParaRPr>
          </a:p>
          <a:p>
            <a:pPr marL="12698" marR="29205">
              <a:lnSpc>
                <a:spcPts val="1260"/>
              </a:lnSpc>
            </a:pPr>
            <a:r>
              <a:rPr sz="1100" spc="105" dirty="0">
                <a:latin typeface="Arial"/>
                <a:cs typeface="Arial"/>
              </a:rPr>
              <a:t>Пройти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0" dirty="0">
                <a:latin typeface="Arial"/>
                <a:cs typeface="Arial"/>
              </a:rPr>
              <a:t>в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пери</a:t>
            </a:r>
            <a:r>
              <a:rPr sz="1100" spc="110" dirty="0">
                <a:latin typeface="Arial"/>
                <a:cs typeface="Arial"/>
              </a:rPr>
              <a:t>о</a:t>
            </a:r>
            <a:r>
              <a:rPr sz="1100" spc="70" dirty="0">
                <a:latin typeface="Arial"/>
                <a:cs typeface="Arial"/>
              </a:rPr>
              <a:t>д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дей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твия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оциально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20" dirty="0">
                <a:latin typeface="Arial"/>
                <a:cs typeface="Arial"/>
              </a:rPr>
              <a:t>та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100" dirty="0">
                <a:latin typeface="Arial"/>
                <a:cs typeface="Arial"/>
              </a:rPr>
              <a:t>тажиров</a:t>
            </a:r>
            <a:r>
              <a:rPr sz="1100" spc="45" dirty="0">
                <a:latin typeface="Arial"/>
                <a:cs typeface="Arial"/>
              </a:rPr>
              <a:t>к</a:t>
            </a:r>
            <a:r>
              <a:rPr sz="1100" spc="60" dirty="0">
                <a:latin typeface="Arial"/>
                <a:cs typeface="Arial"/>
              </a:rPr>
              <a:t>у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с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0" dirty="0">
                <a:latin typeface="Arial"/>
                <a:cs typeface="Arial"/>
              </a:rPr>
              <a:t>по</a:t>
            </a:r>
            <a:r>
              <a:rPr sz="1100" spc="70" dirty="0">
                <a:latin typeface="Arial"/>
                <a:cs typeface="Arial"/>
              </a:rPr>
              <a:t>с</a:t>
            </a:r>
            <a:r>
              <a:rPr sz="1100" spc="55" dirty="0">
                <a:latin typeface="Arial"/>
                <a:cs typeface="Arial"/>
              </a:rPr>
              <a:t>л</a:t>
            </a:r>
            <a:r>
              <a:rPr sz="1100" spc="40" dirty="0">
                <a:latin typeface="Arial"/>
                <a:cs typeface="Arial"/>
              </a:rPr>
              <a:t>е</a:t>
            </a:r>
            <a:r>
              <a:rPr sz="1100" spc="100" dirty="0">
                <a:latin typeface="Arial"/>
                <a:cs typeface="Arial"/>
              </a:rPr>
              <a:t>дующим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90" dirty="0">
                <a:latin typeface="Arial"/>
                <a:cs typeface="Arial"/>
              </a:rPr>
              <a:t>заключением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70" dirty="0">
                <a:latin typeface="Arial"/>
                <a:cs typeface="Arial"/>
              </a:rPr>
              <a:t>т</a:t>
            </a:r>
            <a:r>
              <a:rPr sz="1100" spc="65" dirty="0">
                <a:latin typeface="Arial"/>
                <a:cs typeface="Arial"/>
              </a:rPr>
              <a:t>р</a:t>
            </a:r>
            <a:r>
              <a:rPr sz="1100" spc="45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95" dirty="0">
                <a:latin typeface="Arial"/>
                <a:cs typeface="Arial"/>
              </a:rPr>
              <a:t>дово</a:t>
            </a:r>
            <a:r>
              <a:rPr sz="1100" spc="30" dirty="0">
                <a:latin typeface="Arial"/>
                <a:cs typeface="Arial"/>
              </a:rPr>
              <a:t>г</a:t>
            </a:r>
            <a:r>
              <a:rPr sz="1100" spc="85" dirty="0">
                <a:latin typeface="Arial"/>
                <a:cs typeface="Arial"/>
              </a:rPr>
              <a:t>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05" dirty="0">
                <a:latin typeface="Arial"/>
                <a:cs typeface="Arial"/>
              </a:rPr>
              <a:t>до</a:t>
            </a:r>
            <a:r>
              <a:rPr sz="1100" spc="35" dirty="0">
                <a:latin typeface="Arial"/>
                <a:cs typeface="Arial"/>
              </a:rPr>
              <a:t>г</a:t>
            </a:r>
            <a:r>
              <a:rPr sz="1100" spc="95" dirty="0">
                <a:latin typeface="Arial"/>
                <a:cs typeface="Arial"/>
              </a:rPr>
              <a:t>ово</a:t>
            </a:r>
            <a:r>
              <a:rPr sz="1100" spc="90" dirty="0">
                <a:latin typeface="Arial"/>
                <a:cs typeface="Arial"/>
              </a:rPr>
              <a:t>р</a:t>
            </a:r>
            <a:r>
              <a:rPr sz="1100" spc="-25" dirty="0">
                <a:latin typeface="Arial"/>
                <a:cs typeface="Arial"/>
              </a:rPr>
              <a:t>а,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65" dirty="0">
                <a:latin typeface="Arial"/>
                <a:cs typeface="Arial"/>
              </a:rPr>
              <a:t>е</a:t>
            </a:r>
            <a:r>
              <a:rPr sz="1100" spc="40" dirty="0">
                <a:latin typeface="Arial"/>
                <a:cs typeface="Arial"/>
              </a:rPr>
              <a:t>с</a:t>
            </a:r>
            <a:r>
              <a:rPr sz="1100" spc="90" dirty="0">
                <a:latin typeface="Arial"/>
                <a:cs typeface="Arial"/>
              </a:rPr>
              <a:t>ли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14" dirty="0">
                <a:latin typeface="Arial"/>
                <a:cs typeface="Arial"/>
              </a:rPr>
              <a:t>у</a:t>
            </a:r>
            <a:r>
              <a:rPr sz="1100" spc="85" dirty="0">
                <a:latin typeface="Arial"/>
                <a:cs typeface="Arial"/>
              </a:rPr>
              <a:t>к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100" spc="85" dirty="0">
                <a:latin typeface="Arial"/>
                <a:cs typeface="Arial"/>
              </a:rPr>
              <a:t>занное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85" dirty="0">
                <a:latin typeface="Arial"/>
                <a:cs typeface="Arial"/>
              </a:rPr>
              <a:t>об</a:t>
            </a:r>
            <a:r>
              <a:rPr sz="1100" spc="60" dirty="0">
                <a:latin typeface="Arial"/>
                <a:cs typeface="Arial"/>
              </a:rPr>
              <a:t>с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60" dirty="0">
                <a:latin typeface="Arial"/>
                <a:cs typeface="Arial"/>
              </a:rPr>
              <a:t>о</a:t>
            </a:r>
            <a:r>
              <a:rPr sz="1100" spc="40" dirty="0">
                <a:latin typeface="Arial"/>
                <a:cs typeface="Arial"/>
              </a:rPr>
              <a:t>я</a:t>
            </a:r>
            <a:r>
              <a:rPr sz="1100" spc="5" dirty="0">
                <a:latin typeface="Arial"/>
                <a:cs typeface="Arial"/>
              </a:rPr>
              <a:t>т</a:t>
            </a:r>
            <a:r>
              <a:rPr sz="1100" spc="50" dirty="0">
                <a:latin typeface="Arial"/>
                <a:cs typeface="Arial"/>
              </a:rPr>
              <a:t>ель</a:t>
            </a:r>
            <a:r>
              <a:rPr sz="1100" spc="30" dirty="0">
                <a:latin typeface="Arial"/>
                <a:cs typeface="Arial"/>
              </a:rPr>
              <a:t>с</a:t>
            </a:r>
            <a:r>
              <a:rPr sz="1100" spc="60" dirty="0">
                <a:latin typeface="Arial"/>
                <a:cs typeface="Arial"/>
              </a:rPr>
              <a:t>тво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у</a:t>
            </a:r>
            <a:r>
              <a:rPr sz="1100" spc="50" dirty="0">
                <a:latin typeface="Arial"/>
                <a:cs typeface="Arial"/>
              </a:rPr>
              <a:t>с</a:t>
            </a:r>
            <a:r>
              <a:rPr sz="1100" spc="70" dirty="0">
                <a:latin typeface="Arial"/>
                <a:cs typeface="Arial"/>
              </a:rPr>
              <a:t>тановлено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с</a:t>
            </a:r>
            <a:r>
              <a:rPr sz="1100" spc="80" dirty="0">
                <a:latin typeface="Arial"/>
                <a:cs typeface="Arial"/>
              </a:rPr>
              <a:t>оциальным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125" dirty="0">
                <a:latin typeface="Arial"/>
                <a:cs typeface="Arial"/>
              </a:rPr>
              <a:t>к</a:t>
            </a:r>
            <a:r>
              <a:rPr sz="1100" spc="90" dirty="0">
                <a:latin typeface="Arial"/>
                <a:cs typeface="Arial"/>
              </a:rPr>
              <a:t>онтр</a:t>
            </a:r>
            <a:r>
              <a:rPr sz="1100" spc="100" dirty="0">
                <a:latin typeface="Arial"/>
                <a:cs typeface="Arial"/>
              </a:rPr>
              <a:t>а</a:t>
            </a:r>
            <a:r>
              <a:rPr sz="1100" spc="65" dirty="0">
                <a:latin typeface="Arial"/>
                <a:cs typeface="Arial"/>
              </a:rPr>
              <a:t>к</a:t>
            </a:r>
            <a:r>
              <a:rPr sz="1100" spc="-15" dirty="0">
                <a:latin typeface="Arial"/>
                <a:cs typeface="Arial"/>
              </a:rPr>
              <a:t>т</a:t>
            </a:r>
            <a:r>
              <a:rPr sz="1100" spc="35" dirty="0">
                <a:latin typeface="Arial"/>
                <a:cs typeface="Arial"/>
              </a:rPr>
              <a:t>ом.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001" y="6242050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01" y="747001"/>
            <a:ext cx="260997" cy="260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9301" y="792711"/>
            <a:ext cx="20256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3" y="3608998"/>
            <a:ext cx="260997" cy="260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209" y="3654710"/>
            <a:ext cx="1631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8008" y="0"/>
            <a:ext cx="287985" cy="759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0806" y="6979523"/>
            <a:ext cx="11493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100" b="1" spc="85" dirty="0">
                <a:solidFill>
                  <a:srgbClr val="253A78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721005" y="540394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725674" y="4958806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725674" y="4126259"/>
            <a:ext cx="112395" cy="304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900" b="1" spc="10" dirty="0">
                <a:solidFill>
                  <a:srgbClr val="D9903F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1785</Words>
  <Application>Microsoft Office PowerPoint</Application>
  <PresentationFormat>Произвольный</PresentationFormat>
  <Paragraphs>222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2021-08-05T16:41:58Z</dcterms:created>
  <dcterms:modified xsi:type="dcterms:W3CDTF">2021-08-23T01:43:47Z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LastSaved">
    <vt:filetime>2021-08-05T00:00:00Z</vt:filetime>
  </property>
</Properties>
</file>