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62" r:id="rId5"/>
    <p:sldId id="265" r:id="rId6"/>
    <p:sldId id="260" r:id="rId7"/>
    <p:sldId id="259" r:id="rId8"/>
    <p:sldId id="266" r:id="rId9"/>
    <p:sldId id="264" r:id="rId10"/>
    <p:sldId id="267" r:id="rId11"/>
    <p:sldId id="261" r:id="rId12"/>
    <p:sldId id="263" r:id="rId1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22" d="100"/>
          <a:sy n="122" d="100"/>
        </p:scale>
        <p:origin x="-96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E1DC-C629-4D97-9A39-E9C2A90D4125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E70D-8A3F-4F08-90BC-570795A1B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129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E1DC-C629-4D97-9A39-E9C2A90D4125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E70D-8A3F-4F08-90BC-570795A1B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333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E1DC-C629-4D97-9A39-E9C2A90D4125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E70D-8A3F-4F08-90BC-570795A1B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007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E1DC-C629-4D97-9A39-E9C2A90D4125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E70D-8A3F-4F08-90BC-570795A1B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033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E1DC-C629-4D97-9A39-E9C2A90D4125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E70D-8A3F-4F08-90BC-570795A1B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331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E1DC-C629-4D97-9A39-E9C2A90D4125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E70D-8A3F-4F08-90BC-570795A1B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852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E1DC-C629-4D97-9A39-E9C2A90D4125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E70D-8A3F-4F08-90BC-570795A1B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39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E1DC-C629-4D97-9A39-E9C2A90D4125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E70D-8A3F-4F08-90BC-570795A1B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83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E1DC-C629-4D97-9A39-E9C2A90D4125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E70D-8A3F-4F08-90BC-570795A1B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301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E1DC-C629-4D97-9A39-E9C2A90D4125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E70D-8A3F-4F08-90BC-570795A1B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610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E1DC-C629-4D97-9A39-E9C2A90D4125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E70D-8A3F-4F08-90BC-570795A1B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388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E1DC-C629-4D97-9A39-E9C2A90D4125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E70D-8A3F-4F08-90BC-570795A1B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428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5E1DC-C629-4D97-9A39-E9C2A90D4125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4E70D-8A3F-4F08-90BC-570795A1B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981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329" y="-197966"/>
            <a:ext cx="8299107" cy="718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26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825" y="0"/>
            <a:ext cx="6864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709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825" y="0"/>
            <a:ext cx="6864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805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825" y="0"/>
            <a:ext cx="6864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566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058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014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77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835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825" y="0"/>
            <a:ext cx="6864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827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825" y="0"/>
            <a:ext cx="6864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174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825" y="0"/>
            <a:ext cx="6864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219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0973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Инструкция Электронное предварительное голосование</Template>
  <TotalTime>123</TotalTime>
  <Words>0</Words>
  <Application>Microsoft Office PowerPoint</Application>
  <PresentationFormat>Произвольный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4</cp:revision>
  <cp:lastPrinted>2021-04-14T05:51:26Z</cp:lastPrinted>
  <dcterms:created xsi:type="dcterms:W3CDTF">2021-04-14T03:49:55Z</dcterms:created>
  <dcterms:modified xsi:type="dcterms:W3CDTF">2021-04-30T03:48:44Z</dcterms:modified>
</cp:coreProperties>
</file>